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9" r:id="rId2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875" autoAdjust="0"/>
    <p:restoredTop sz="94660"/>
  </p:normalViewPr>
  <p:slideViewPr>
    <p:cSldViewPr snapToGrid="0">
      <p:cViewPr varScale="1">
        <p:scale>
          <a:sx n="65" d="100"/>
          <a:sy n="65" d="100"/>
        </p:scale>
        <p:origin x="7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Copyright©2021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72CF596F-79BB-4E4E-BB77-923F092E1F4F}"/>
              </a:ext>
            </a:extLst>
          </p:cNvPr>
          <p:cNvGrpSpPr/>
          <p:nvPr/>
        </p:nvGrpSpPr>
        <p:grpSpPr>
          <a:xfrm>
            <a:off x="746968" y="959692"/>
            <a:ext cx="2528024" cy="2528024"/>
            <a:chOff x="514612" y="876823"/>
            <a:chExt cx="2735056" cy="2735056"/>
          </a:xfrm>
        </p:grpSpPr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2E3E83C2-FB05-4FF3-A399-7DD87785AA67}"/>
                </a:ext>
              </a:extLst>
            </p:cNvPr>
            <p:cNvGrpSpPr/>
            <p:nvPr/>
          </p:nvGrpSpPr>
          <p:grpSpPr>
            <a:xfrm>
              <a:off x="514612" y="876823"/>
              <a:ext cx="2735056" cy="2735056"/>
              <a:chOff x="203060" y="-4046640"/>
              <a:chExt cx="2735056" cy="2735056"/>
            </a:xfrm>
          </p:grpSpPr>
          <p:sp>
            <p:nvSpPr>
              <p:cNvPr id="43" name="四角形: 角を丸くする 42">
                <a:extLst>
                  <a:ext uri="{FF2B5EF4-FFF2-40B4-BE49-F238E27FC236}">
                    <a16:creationId xmlns:a16="http://schemas.microsoft.com/office/drawing/2014/main" id="{14EDA5F2-B21D-4618-825B-815DF8CA353F}"/>
                  </a:ext>
                </a:extLst>
              </p:cNvPr>
              <p:cNvSpPr/>
              <p:nvPr/>
            </p:nvSpPr>
            <p:spPr bwMode="auto">
              <a:xfrm>
                <a:off x="203060" y="-4046640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4" name="四角形: 角を丸くする 43">
                <a:extLst>
                  <a:ext uri="{FF2B5EF4-FFF2-40B4-BE49-F238E27FC236}">
                    <a16:creationId xmlns:a16="http://schemas.microsoft.com/office/drawing/2014/main" id="{1CE9C6C8-7A5C-4151-85C7-8C97B2D7DBD0}"/>
                  </a:ext>
                </a:extLst>
              </p:cNvPr>
              <p:cNvSpPr/>
              <p:nvPr/>
            </p:nvSpPr>
            <p:spPr bwMode="auto">
              <a:xfrm>
                <a:off x="390639" y="-3859061"/>
                <a:ext cx="2359898" cy="2359898"/>
              </a:xfrm>
              <a:prstGeom prst="roundRect">
                <a:avLst>
                  <a:gd name="adj" fmla="val 3020"/>
                </a:avLst>
              </a:prstGeom>
              <a:solidFill>
                <a:srgbClr val="00B0F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5" name="フリーフォーム: 図形 44">
                <a:extLst>
                  <a:ext uri="{FF2B5EF4-FFF2-40B4-BE49-F238E27FC236}">
                    <a16:creationId xmlns:a16="http://schemas.microsoft.com/office/drawing/2014/main" id="{64C2FB78-28FC-4E0D-96D3-861B5FD4A934}"/>
                  </a:ext>
                </a:extLst>
              </p:cNvPr>
              <p:cNvSpPr/>
              <p:nvPr/>
            </p:nvSpPr>
            <p:spPr bwMode="auto">
              <a:xfrm>
                <a:off x="282022" y="-3967678"/>
                <a:ext cx="2577132" cy="2577132"/>
              </a:xfrm>
              <a:custGeom>
                <a:avLst/>
                <a:gdLst>
                  <a:gd name="connsiteX0" fmla="*/ 243929 w 2577132"/>
                  <a:gd name="connsiteY0" fmla="*/ 154017 h 2577132"/>
                  <a:gd name="connsiteX1" fmla="*/ 160953 w 2577132"/>
                  <a:gd name="connsiteY1" fmla="*/ 236993 h 2577132"/>
                  <a:gd name="connsiteX2" fmla="*/ 160953 w 2577132"/>
                  <a:gd name="connsiteY2" fmla="*/ 2325359 h 2577132"/>
                  <a:gd name="connsiteX3" fmla="*/ 243929 w 2577132"/>
                  <a:gd name="connsiteY3" fmla="*/ 2408335 h 2577132"/>
                  <a:gd name="connsiteX4" fmla="*/ 2324227 w 2577132"/>
                  <a:gd name="connsiteY4" fmla="*/ 2408335 h 2577132"/>
                  <a:gd name="connsiteX5" fmla="*/ 2407203 w 2577132"/>
                  <a:gd name="connsiteY5" fmla="*/ 2325359 h 2577132"/>
                  <a:gd name="connsiteX6" fmla="*/ 2407203 w 2577132"/>
                  <a:gd name="connsiteY6" fmla="*/ 236993 h 2577132"/>
                  <a:gd name="connsiteX7" fmla="*/ 2324227 w 2577132"/>
                  <a:gd name="connsiteY7" fmla="*/ 154017 h 2577132"/>
                  <a:gd name="connsiteX8" fmla="*/ 160298 w 2577132"/>
                  <a:gd name="connsiteY8" fmla="*/ 0 h 2577132"/>
                  <a:gd name="connsiteX9" fmla="*/ 2416834 w 2577132"/>
                  <a:gd name="connsiteY9" fmla="*/ 0 h 2577132"/>
                  <a:gd name="connsiteX10" fmla="*/ 2577132 w 2577132"/>
                  <a:gd name="connsiteY10" fmla="*/ 160298 h 2577132"/>
                  <a:gd name="connsiteX11" fmla="*/ 2577132 w 2577132"/>
                  <a:gd name="connsiteY11" fmla="*/ 2416834 h 2577132"/>
                  <a:gd name="connsiteX12" fmla="*/ 2416834 w 2577132"/>
                  <a:gd name="connsiteY12" fmla="*/ 2577132 h 2577132"/>
                  <a:gd name="connsiteX13" fmla="*/ 160298 w 2577132"/>
                  <a:gd name="connsiteY13" fmla="*/ 2577132 h 2577132"/>
                  <a:gd name="connsiteX14" fmla="*/ 0 w 2577132"/>
                  <a:gd name="connsiteY14" fmla="*/ 2416834 h 2577132"/>
                  <a:gd name="connsiteX15" fmla="*/ 0 w 2577132"/>
                  <a:gd name="connsiteY15" fmla="*/ 160298 h 2577132"/>
                  <a:gd name="connsiteX16" fmla="*/ 160298 w 2577132"/>
                  <a:gd name="connsiteY16" fmla="*/ 0 h 25771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577132" h="2577132">
                    <a:moveTo>
                      <a:pt x="243929" y="154017"/>
                    </a:moveTo>
                    <a:cubicBezTo>
                      <a:pt x="198103" y="154017"/>
                      <a:pt x="160953" y="191167"/>
                      <a:pt x="160953" y="236993"/>
                    </a:cubicBezTo>
                    <a:lnTo>
                      <a:pt x="160953" y="2325359"/>
                    </a:lnTo>
                    <a:cubicBezTo>
                      <a:pt x="160953" y="2371185"/>
                      <a:pt x="198103" y="2408335"/>
                      <a:pt x="243929" y="2408335"/>
                    </a:cubicBezTo>
                    <a:lnTo>
                      <a:pt x="2324227" y="2408335"/>
                    </a:lnTo>
                    <a:cubicBezTo>
                      <a:pt x="2370053" y="2408335"/>
                      <a:pt x="2407203" y="2371185"/>
                      <a:pt x="2407203" y="2325359"/>
                    </a:cubicBezTo>
                    <a:lnTo>
                      <a:pt x="2407203" y="236993"/>
                    </a:lnTo>
                    <a:cubicBezTo>
                      <a:pt x="2407203" y="191167"/>
                      <a:pt x="2370053" y="154017"/>
                      <a:pt x="2324227" y="154017"/>
                    </a:cubicBezTo>
                    <a:close/>
                    <a:moveTo>
                      <a:pt x="160298" y="0"/>
                    </a:moveTo>
                    <a:lnTo>
                      <a:pt x="2416834" y="0"/>
                    </a:lnTo>
                    <a:cubicBezTo>
                      <a:pt x="2505364" y="0"/>
                      <a:pt x="2577132" y="71768"/>
                      <a:pt x="2577132" y="160298"/>
                    </a:cubicBezTo>
                    <a:lnTo>
                      <a:pt x="2577132" y="2416834"/>
                    </a:lnTo>
                    <a:cubicBezTo>
                      <a:pt x="2577132" y="2505364"/>
                      <a:pt x="2505364" y="2577132"/>
                      <a:pt x="2416834" y="2577132"/>
                    </a:cubicBezTo>
                    <a:lnTo>
                      <a:pt x="160298" y="2577132"/>
                    </a:lnTo>
                    <a:cubicBezTo>
                      <a:pt x="71768" y="2577132"/>
                      <a:pt x="0" y="2505364"/>
                      <a:pt x="0" y="2416834"/>
                    </a:cubicBezTo>
                    <a:lnTo>
                      <a:pt x="0" y="160298"/>
                    </a:lnTo>
                    <a:cubicBezTo>
                      <a:pt x="0" y="71768"/>
                      <a:pt x="71768" y="0"/>
                      <a:pt x="160298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</p:grpSp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5C504D15-E615-437A-ABE3-43667E863F4C}"/>
                </a:ext>
              </a:extLst>
            </p:cNvPr>
            <p:cNvGrpSpPr/>
            <p:nvPr/>
          </p:nvGrpSpPr>
          <p:grpSpPr>
            <a:xfrm>
              <a:off x="905924" y="1752705"/>
              <a:ext cx="1970848" cy="1515096"/>
              <a:chOff x="905924" y="1591891"/>
              <a:chExt cx="1970848" cy="1515096"/>
            </a:xfrm>
          </p:grpSpPr>
          <p:sp>
            <p:nvSpPr>
              <p:cNvPr id="26" name="フリーフォーム: 図形 25">
                <a:extLst>
                  <a:ext uri="{FF2B5EF4-FFF2-40B4-BE49-F238E27FC236}">
                    <a16:creationId xmlns:a16="http://schemas.microsoft.com/office/drawing/2014/main" id="{BCFD4570-7E76-414F-8905-F99950C52DE7}"/>
                  </a:ext>
                </a:extLst>
              </p:cNvPr>
              <p:cNvSpPr/>
              <p:nvPr/>
            </p:nvSpPr>
            <p:spPr bwMode="auto">
              <a:xfrm>
                <a:off x="1612857" y="1591891"/>
                <a:ext cx="1018787" cy="816503"/>
              </a:xfrm>
              <a:custGeom>
                <a:avLst/>
                <a:gdLst>
                  <a:gd name="connsiteX0" fmla="*/ 0 w 778564"/>
                  <a:gd name="connsiteY0" fmla="*/ 0 h 728365"/>
                  <a:gd name="connsiteX1" fmla="*/ 727768 w 778564"/>
                  <a:gd name="connsiteY1" fmla="*/ 0 h 728365"/>
                  <a:gd name="connsiteX2" fmla="*/ 727768 w 778564"/>
                  <a:gd name="connsiteY2" fmla="*/ 3834 h 728365"/>
                  <a:gd name="connsiteX3" fmla="*/ 778564 w 778564"/>
                  <a:gd name="connsiteY3" fmla="*/ 16533 h 728365"/>
                  <a:gd name="connsiteX4" fmla="*/ 778564 w 778564"/>
                  <a:gd name="connsiteY4" fmla="*/ 616555 h 728365"/>
                  <a:gd name="connsiteX5" fmla="*/ 727768 w 778564"/>
                  <a:gd name="connsiteY5" fmla="*/ 629254 h 728365"/>
                  <a:gd name="connsiteX6" fmla="*/ 727768 w 778564"/>
                  <a:gd name="connsiteY6" fmla="*/ 630040 h 728365"/>
                  <a:gd name="connsiteX7" fmla="*/ 724624 w 778564"/>
                  <a:gd name="connsiteY7" fmla="*/ 630040 h 728365"/>
                  <a:gd name="connsiteX8" fmla="*/ 722212 w 778564"/>
                  <a:gd name="connsiteY8" fmla="*/ 630643 h 728365"/>
                  <a:gd name="connsiteX9" fmla="*/ 722212 w 778564"/>
                  <a:gd name="connsiteY9" fmla="*/ 630040 h 728365"/>
                  <a:gd name="connsiteX10" fmla="*/ 409729 w 778564"/>
                  <a:gd name="connsiteY10" fmla="*/ 630040 h 728365"/>
                  <a:gd name="connsiteX11" fmla="*/ 409729 w 778564"/>
                  <a:gd name="connsiteY11" fmla="*/ 682641 h 728365"/>
                  <a:gd name="connsiteX12" fmla="*/ 493498 w 778564"/>
                  <a:gd name="connsiteY12" fmla="*/ 682641 h 728365"/>
                  <a:gd name="connsiteX13" fmla="*/ 493498 w 778564"/>
                  <a:gd name="connsiteY13" fmla="*/ 728365 h 728365"/>
                  <a:gd name="connsiteX14" fmla="*/ 216032 w 778564"/>
                  <a:gd name="connsiteY14" fmla="*/ 728365 h 728365"/>
                  <a:gd name="connsiteX15" fmla="*/ 216032 w 778564"/>
                  <a:gd name="connsiteY15" fmla="*/ 682641 h 728365"/>
                  <a:gd name="connsiteX16" fmla="*/ 318869 w 778564"/>
                  <a:gd name="connsiteY16" fmla="*/ 682641 h 728365"/>
                  <a:gd name="connsiteX17" fmla="*/ 318869 w 778564"/>
                  <a:gd name="connsiteY17" fmla="*/ 630040 h 728365"/>
                  <a:gd name="connsiteX18" fmla="*/ 0 w 778564"/>
                  <a:gd name="connsiteY18" fmla="*/ 630040 h 728365"/>
                  <a:gd name="connsiteX0" fmla="*/ 0 w 778564"/>
                  <a:gd name="connsiteY0" fmla="*/ 0 h 728365"/>
                  <a:gd name="connsiteX1" fmla="*/ 727768 w 778564"/>
                  <a:gd name="connsiteY1" fmla="*/ 0 h 728365"/>
                  <a:gd name="connsiteX2" fmla="*/ 778564 w 778564"/>
                  <a:gd name="connsiteY2" fmla="*/ 16533 h 728365"/>
                  <a:gd name="connsiteX3" fmla="*/ 778564 w 778564"/>
                  <a:gd name="connsiteY3" fmla="*/ 616555 h 728365"/>
                  <a:gd name="connsiteX4" fmla="*/ 727768 w 778564"/>
                  <a:gd name="connsiteY4" fmla="*/ 629254 h 728365"/>
                  <a:gd name="connsiteX5" fmla="*/ 727768 w 778564"/>
                  <a:gd name="connsiteY5" fmla="*/ 630040 h 728365"/>
                  <a:gd name="connsiteX6" fmla="*/ 724624 w 778564"/>
                  <a:gd name="connsiteY6" fmla="*/ 630040 h 728365"/>
                  <a:gd name="connsiteX7" fmla="*/ 722212 w 778564"/>
                  <a:gd name="connsiteY7" fmla="*/ 630643 h 728365"/>
                  <a:gd name="connsiteX8" fmla="*/ 722212 w 778564"/>
                  <a:gd name="connsiteY8" fmla="*/ 630040 h 728365"/>
                  <a:gd name="connsiteX9" fmla="*/ 409729 w 778564"/>
                  <a:gd name="connsiteY9" fmla="*/ 630040 h 728365"/>
                  <a:gd name="connsiteX10" fmla="*/ 409729 w 778564"/>
                  <a:gd name="connsiteY10" fmla="*/ 682641 h 728365"/>
                  <a:gd name="connsiteX11" fmla="*/ 493498 w 778564"/>
                  <a:gd name="connsiteY11" fmla="*/ 682641 h 728365"/>
                  <a:gd name="connsiteX12" fmla="*/ 493498 w 778564"/>
                  <a:gd name="connsiteY12" fmla="*/ 728365 h 728365"/>
                  <a:gd name="connsiteX13" fmla="*/ 216032 w 778564"/>
                  <a:gd name="connsiteY13" fmla="*/ 728365 h 728365"/>
                  <a:gd name="connsiteX14" fmla="*/ 216032 w 778564"/>
                  <a:gd name="connsiteY14" fmla="*/ 682641 h 728365"/>
                  <a:gd name="connsiteX15" fmla="*/ 318869 w 778564"/>
                  <a:gd name="connsiteY15" fmla="*/ 682641 h 728365"/>
                  <a:gd name="connsiteX16" fmla="*/ 318869 w 778564"/>
                  <a:gd name="connsiteY16" fmla="*/ 630040 h 728365"/>
                  <a:gd name="connsiteX17" fmla="*/ 0 w 778564"/>
                  <a:gd name="connsiteY17" fmla="*/ 630040 h 728365"/>
                  <a:gd name="connsiteX18" fmla="*/ 0 w 778564"/>
                  <a:gd name="connsiteY18" fmla="*/ 0 h 728365"/>
                  <a:gd name="connsiteX0" fmla="*/ 0 w 778564"/>
                  <a:gd name="connsiteY0" fmla="*/ 0 h 728365"/>
                  <a:gd name="connsiteX1" fmla="*/ 727768 w 778564"/>
                  <a:gd name="connsiteY1" fmla="*/ 0 h 728365"/>
                  <a:gd name="connsiteX2" fmla="*/ 778564 w 778564"/>
                  <a:gd name="connsiteY2" fmla="*/ 16533 h 728365"/>
                  <a:gd name="connsiteX3" fmla="*/ 778564 w 778564"/>
                  <a:gd name="connsiteY3" fmla="*/ 616555 h 728365"/>
                  <a:gd name="connsiteX4" fmla="*/ 727768 w 778564"/>
                  <a:gd name="connsiteY4" fmla="*/ 629254 h 728365"/>
                  <a:gd name="connsiteX5" fmla="*/ 727768 w 778564"/>
                  <a:gd name="connsiteY5" fmla="*/ 630040 h 728365"/>
                  <a:gd name="connsiteX6" fmla="*/ 724624 w 778564"/>
                  <a:gd name="connsiteY6" fmla="*/ 630040 h 728365"/>
                  <a:gd name="connsiteX7" fmla="*/ 722212 w 778564"/>
                  <a:gd name="connsiteY7" fmla="*/ 630643 h 728365"/>
                  <a:gd name="connsiteX8" fmla="*/ 409729 w 778564"/>
                  <a:gd name="connsiteY8" fmla="*/ 630040 h 728365"/>
                  <a:gd name="connsiteX9" fmla="*/ 409729 w 778564"/>
                  <a:gd name="connsiteY9" fmla="*/ 682641 h 728365"/>
                  <a:gd name="connsiteX10" fmla="*/ 493498 w 778564"/>
                  <a:gd name="connsiteY10" fmla="*/ 682641 h 728365"/>
                  <a:gd name="connsiteX11" fmla="*/ 493498 w 778564"/>
                  <a:gd name="connsiteY11" fmla="*/ 728365 h 728365"/>
                  <a:gd name="connsiteX12" fmla="*/ 216032 w 778564"/>
                  <a:gd name="connsiteY12" fmla="*/ 728365 h 728365"/>
                  <a:gd name="connsiteX13" fmla="*/ 216032 w 778564"/>
                  <a:gd name="connsiteY13" fmla="*/ 682641 h 728365"/>
                  <a:gd name="connsiteX14" fmla="*/ 318869 w 778564"/>
                  <a:gd name="connsiteY14" fmla="*/ 682641 h 728365"/>
                  <a:gd name="connsiteX15" fmla="*/ 318869 w 778564"/>
                  <a:gd name="connsiteY15" fmla="*/ 630040 h 728365"/>
                  <a:gd name="connsiteX16" fmla="*/ 0 w 778564"/>
                  <a:gd name="connsiteY16" fmla="*/ 630040 h 728365"/>
                  <a:gd name="connsiteX17" fmla="*/ 0 w 778564"/>
                  <a:gd name="connsiteY17" fmla="*/ 0 h 728365"/>
                  <a:gd name="connsiteX0" fmla="*/ 0 w 778564"/>
                  <a:gd name="connsiteY0" fmla="*/ 0 h 728365"/>
                  <a:gd name="connsiteX1" fmla="*/ 727768 w 778564"/>
                  <a:gd name="connsiteY1" fmla="*/ 0 h 728365"/>
                  <a:gd name="connsiteX2" fmla="*/ 778564 w 778564"/>
                  <a:gd name="connsiteY2" fmla="*/ 16533 h 728365"/>
                  <a:gd name="connsiteX3" fmla="*/ 778564 w 778564"/>
                  <a:gd name="connsiteY3" fmla="*/ 616555 h 728365"/>
                  <a:gd name="connsiteX4" fmla="*/ 727768 w 778564"/>
                  <a:gd name="connsiteY4" fmla="*/ 629254 h 728365"/>
                  <a:gd name="connsiteX5" fmla="*/ 727768 w 778564"/>
                  <a:gd name="connsiteY5" fmla="*/ 630040 h 728365"/>
                  <a:gd name="connsiteX6" fmla="*/ 724624 w 778564"/>
                  <a:gd name="connsiteY6" fmla="*/ 630040 h 728365"/>
                  <a:gd name="connsiteX7" fmla="*/ 409729 w 778564"/>
                  <a:gd name="connsiteY7" fmla="*/ 630040 h 728365"/>
                  <a:gd name="connsiteX8" fmla="*/ 409729 w 778564"/>
                  <a:gd name="connsiteY8" fmla="*/ 682641 h 728365"/>
                  <a:gd name="connsiteX9" fmla="*/ 493498 w 778564"/>
                  <a:gd name="connsiteY9" fmla="*/ 682641 h 728365"/>
                  <a:gd name="connsiteX10" fmla="*/ 493498 w 778564"/>
                  <a:gd name="connsiteY10" fmla="*/ 728365 h 728365"/>
                  <a:gd name="connsiteX11" fmla="*/ 216032 w 778564"/>
                  <a:gd name="connsiteY11" fmla="*/ 728365 h 728365"/>
                  <a:gd name="connsiteX12" fmla="*/ 216032 w 778564"/>
                  <a:gd name="connsiteY12" fmla="*/ 682641 h 728365"/>
                  <a:gd name="connsiteX13" fmla="*/ 318869 w 778564"/>
                  <a:gd name="connsiteY13" fmla="*/ 682641 h 728365"/>
                  <a:gd name="connsiteX14" fmla="*/ 318869 w 778564"/>
                  <a:gd name="connsiteY14" fmla="*/ 630040 h 728365"/>
                  <a:gd name="connsiteX15" fmla="*/ 0 w 778564"/>
                  <a:gd name="connsiteY15" fmla="*/ 630040 h 728365"/>
                  <a:gd name="connsiteX16" fmla="*/ 0 w 778564"/>
                  <a:gd name="connsiteY16" fmla="*/ 0 h 728365"/>
                  <a:gd name="connsiteX0" fmla="*/ 0 w 778564"/>
                  <a:gd name="connsiteY0" fmla="*/ 0 h 728365"/>
                  <a:gd name="connsiteX1" fmla="*/ 727768 w 778564"/>
                  <a:gd name="connsiteY1" fmla="*/ 0 h 728365"/>
                  <a:gd name="connsiteX2" fmla="*/ 778564 w 778564"/>
                  <a:gd name="connsiteY2" fmla="*/ 16533 h 728365"/>
                  <a:gd name="connsiteX3" fmla="*/ 778564 w 778564"/>
                  <a:gd name="connsiteY3" fmla="*/ 616555 h 728365"/>
                  <a:gd name="connsiteX4" fmla="*/ 727768 w 778564"/>
                  <a:gd name="connsiteY4" fmla="*/ 629254 h 728365"/>
                  <a:gd name="connsiteX5" fmla="*/ 727768 w 778564"/>
                  <a:gd name="connsiteY5" fmla="*/ 630040 h 728365"/>
                  <a:gd name="connsiteX6" fmla="*/ 409729 w 778564"/>
                  <a:gd name="connsiteY6" fmla="*/ 630040 h 728365"/>
                  <a:gd name="connsiteX7" fmla="*/ 409729 w 778564"/>
                  <a:gd name="connsiteY7" fmla="*/ 682641 h 728365"/>
                  <a:gd name="connsiteX8" fmla="*/ 493498 w 778564"/>
                  <a:gd name="connsiteY8" fmla="*/ 682641 h 728365"/>
                  <a:gd name="connsiteX9" fmla="*/ 493498 w 778564"/>
                  <a:gd name="connsiteY9" fmla="*/ 728365 h 728365"/>
                  <a:gd name="connsiteX10" fmla="*/ 216032 w 778564"/>
                  <a:gd name="connsiteY10" fmla="*/ 728365 h 728365"/>
                  <a:gd name="connsiteX11" fmla="*/ 216032 w 778564"/>
                  <a:gd name="connsiteY11" fmla="*/ 682641 h 728365"/>
                  <a:gd name="connsiteX12" fmla="*/ 318869 w 778564"/>
                  <a:gd name="connsiteY12" fmla="*/ 682641 h 728365"/>
                  <a:gd name="connsiteX13" fmla="*/ 318869 w 778564"/>
                  <a:gd name="connsiteY13" fmla="*/ 630040 h 728365"/>
                  <a:gd name="connsiteX14" fmla="*/ 0 w 778564"/>
                  <a:gd name="connsiteY14" fmla="*/ 630040 h 728365"/>
                  <a:gd name="connsiteX15" fmla="*/ 0 w 778564"/>
                  <a:gd name="connsiteY15" fmla="*/ 0 h 7283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778564" h="728365">
                    <a:moveTo>
                      <a:pt x="0" y="0"/>
                    </a:moveTo>
                    <a:lnTo>
                      <a:pt x="727768" y="0"/>
                    </a:lnTo>
                    <a:lnTo>
                      <a:pt x="778564" y="16533"/>
                    </a:lnTo>
                    <a:lnTo>
                      <a:pt x="778564" y="616555"/>
                    </a:lnTo>
                    <a:lnTo>
                      <a:pt x="727768" y="629254"/>
                    </a:lnTo>
                    <a:lnTo>
                      <a:pt x="727768" y="630040"/>
                    </a:lnTo>
                    <a:lnTo>
                      <a:pt x="409729" y="630040"/>
                    </a:lnTo>
                    <a:lnTo>
                      <a:pt x="409729" y="682641"/>
                    </a:lnTo>
                    <a:lnTo>
                      <a:pt x="493498" y="682641"/>
                    </a:lnTo>
                    <a:lnTo>
                      <a:pt x="493498" y="728365"/>
                    </a:lnTo>
                    <a:lnTo>
                      <a:pt x="216032" y="728365"/>
                    </a:lnTo>
                    <a:lnTo>
                      <a:pt x="216032" y="682641"/>
                    </a:lnTo>
                    <a:lnTo>
                      <a:pt x="318869" y="682641"/>
                    </a:lnTo>
                    <a:lnTo>
                      <a:pt x="318869" y="630040"/>
                    </a:lnTo>
                    <a:lnTo>
                      <a:pt x="0" y="63004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" name="正方形/長方形 26">
                <a:extLst>
                  <a:ext uri="{FF2B5EF4-FFF2-40B4-BE49-F238E27FC236}">
                    <a16:creationId xmlns:a16="http://schemas.microsoft.com/office/drawing/2014/main" id="{B3FCF69C-096E-4ED3-A1E2-A644066609A6}"/>
                  </a:ext>
                </a:extLst>
              </p:cNvPr>
              <p:cNvSpPr/>
              <p:nvPr/>
            </p:nvSpPr>
            <p:spPr bwMode="auto">
              <a:xfrm>
                <a:off x="1645387" y="1632400"/>
                <a:ext cx="868893" cy="614598"/>
              </a:xfrm>
              <a:prstGeom prst="rect">
                <a:avLst/>
              </a:prstGeom>
              <a:solidFill>
                <a:srgbClr val="00B0F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" name="フリーフォーム: 図形 27">
                <a:extLst>
                  <a:ext uri="{FF2B5EF4-FFF2-40B4-BE49-F238E27FC236}">
                    <a16:creationId xmlns:a16="http://schemas.microsoft.com/office/drawing/2014/main" id="{19744847-EAD9-4622-AEBA-4114EECA2220}"/>
                  </a:ext>
                </a:extLst>
              </p:cNvPr>
              <p:cNvSpPr/>
              <p:nvPr/>
            </p:nvSpPr>
            <p:spPr bwMode="auto">
              <a:xfrm rot="5400000">
                <a:off x="2300244" y="2024161"/>
                <a:ext cx="854810" cy="227310"/>
              </a:xfrm>
              <a:custGeom>
                <a:avLst/>
                <a:gdLst>
                  <a:gd name="connsiteX0" fmla="*/ 0 w 664682"/>
                  <a:gd name="connsiteY0" fmla="*/ 173712 h 173712"/>
                  <a:gd name="connsiteX1" fmla="*/ 0 w 664682"/>
                  <a:gd name="connsiteY1" fmla="*/ 44905 h 173712"/>
                  <a:gd name="connsiteX2" fmla="*/ 3109 w 664682"/>
                  <a:gd name="connsiteY2" fmla="*/ 44905 h 173712"/>
                  <a:gd name="connsiteX3" fmla="*/ 14335 w 664682"/>
                  <a:gd name="connsiteY3" fmla="*/ 0 h 173712"/>
                  <a:gd name="connsiteX4" fmla="*/ 653252 w 664682"/>
                  <a:gd name="connsiteY4" fmla="*/ 0 h 173712"/>
                  <a:gd name="connsiteX5" fmla="*/ 664682 w 664682"/>
                  <a:gd name="connsiteY5" fmla="*/ 45719 h 173712"/>
                  <a:gd name="connsiteX6" fmla="*/ 516396 w 664682"/>
                  <a:gd name="connsiteY6" fmla="*/ 45719 h 173712"/>
                  <a:gd name="connsiteX7" fmla="*/ 516396 w 664682"/>
                  <a:gd name="connsiteY7" fmla="*/ 173712 h 173712"/>
                  <a:gd name="connsiteX0" fmla="*/ 0 w 664682"/>
                  <a:gd name="connsiteY0" fmla="*/ 173712 h 173712"/>
                  <a:gd name="connsiteX1" fmla="*/ 0 w 664682"/>
                  <a:gd name="connsiteY1" fmla="*/ 44905 h 173712"/>
                  <a:gd name="connsiteX2" fmla="*/ 14335 w 664682"/>
                  <a:gd name="connsiteY2" fmla="*/ 0 h 173712"/>
                  <a:gd name="connsiteX3" fmla="*/ 653252 w 664682"/>
                  <a:gd name="connsiteY3" fmla="*/ 0 h 173712"/>
                  <a:gd name="connsiteX4" fmla="*/ 664682 w 664682"/>
                  <a:gd name="connsiteY4" fmla="*/ 45719 h 173712"/>
                  <a:gd name="connsiteX5" fmla="*/ 516396 w 664682"/>
                  <a:gd name="connsiteY5" fmla="*/ 45719 h 173712"/>
                  <a:gd name="connsiteX6" fmla="*/ 516396 w 664682"/>
                  <a:gd name="connsiteY6" fmla="*/ 173712 h 173712"/>
                  <a:gd name="connsiteX7" fmla="*/ 0 w 664682"/>
                  <a:gd name="connsiteY7" fmla="*/ 173712 h 173712"/>
                  <a:gd name="connsiteX0" fmla="*/ 0 w 653252"/>
                  <a:gd name="connsiteY0" fmla="*/ 173712 h 173712"/>
                  <a:gd name="connsiteX1" fmla="*/ 0 w 653252"/>
                  <a:gd name="connsiteY1" fmla="*/ 44905 h 173712"/>
                  <a:gd name="connsiteX2" fmla="*/ 14335 w 653252"/>
                  <a:gd name="connsiteY2" fmla="*/ 0 h 173712"/>
                  <a:gd name="connsiteX3" fmla="*/ 653252 w 653252"/>
                  <a:gd name="connsiteY3" fmla="*/ 0 h 173712"/>
                  <a:gd name="connsiteX4" fmla="*/ 516396 w 653252"/>
                  <a:gd name="connsiteY4" fmla="*/ 45719 h 173712"/>
                  <a:gd name="connsiteX5" fmla="*/ 516396 w 653252"/>
                  <a:gd name="connsiteY5" fmla="*/ 173712 h 173712"/>
                  <a:gd name="connsiteX6" fmla="*/ 0 w 653252"/>
                  <a:gd name="connsiteY6" fmla="*/ 173712 h 173712"/>
                  <a:gd name="connsiteX0" fmla="*/ 0 w 653252"/>
                  <a:gd name="connsiteY0" fmla="*/ 173712 h 173712"/>
                  <a:gd name="connsiteX1" fmla="*/ 0 w 653252"/>
                  <a:gd name="connsiteY1" fmla="*/ 44905 h 173712"/>
                  <a:gd name="connsiteX2" fmla="*/ 14335 w 653252"/>
                  <a:gd name="connsiteY2" fmla="*/ 0 h 173712"/>
                  <a:gd name="connsiteX3" fmla="*/ 653252 w 653252"/>
                  <a:gd name="connsiteY3" fmla="*/ 0 h 173712"/>
                  <a:gd name="connsiteX4" fmla="*/ 516396 w 653252"/>
                  <a:gd name="connsiteY4" fmla="*/ 173712 h 173712"/>
                  <a:gd name="connsiteX5" fmla="*/ 0 w 653252"/>
                  <a:gd name="connsiteY5" fmla="*/ 173712 h 1737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53252" h="173712">
                    <a:moveTo>
                      <a:pt x="0" y="173712"/>
                    </a:moveTo>
                    <a:lnTo>
                      <a:pt x="0" y="44905"/>
                    </a:lnTo>
                    <a:lnTo>
                      <a:pt x="14335" y="0"/>
                    </a:lnTo>
                    <a:lnTo>
                      <a:pt x="653252" y="0"/>
                    </a:lnTo>
                    <a:lnTo>
                      <a:pt x="516396" y="173712"/>
                    </a:lnTo>
                    <a:lnTo>
                      <a:pt x="0" y="173712"/>
                    </a:ln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" name="正方形/長方形 28">
                <a:extLst>
                  <a:ext uri="{FF2B5EF4-FFF2-40B4-BE49-F238E27FC236}">
                    <a16:creationId xmlns:a16="http://schemas.microsoft.com/office/drawing/2014/main" id="{41D7C1E7-8397-4BAE-A083-2E32A84ABEEC}"/>
                  </a:ext>
                </a:extLst>
              </p:cNvPr>
              <p:cNvSpPr/>
              <p:nvPr/>
            </p:nvSpPr>
            <p:spPr bwMode="auto">
              <a:xfrm>
                <a:off x="1550387" y="2386140"/>
                <a:ext cx="1326385" cy="396311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0" name="グループ化 29">
                <a:extLst>
                  <a:ext uri="{FF2B5EF4-FFF2-40B4-BE49-F238E27FC236}">
                    <a16:creationId xmlns:a16="http://schemas.microsoft.com/office/drawing/2014/main" id="{89BBB4B8-7971-4DF7-BD4E-9192933FD28B}"/>
                  </a:ext>
                </a:extLst>
              </p:cNvPr>
              <p:cNvGrpSpPr/>
              <p:nvPr/>
            </p:nvGrpSpPr>
            <p:grpSpPr>
              <a:xfrm>
                <a:off x="905924" y="1635799"/>
                <a:ext cx="956351" cy="1471188"/>
                <a:chOff x="905441" y="1706542"/>
                <a:chExt cx="956351" cy="1471188"/>
              </a:xfrm>
            </p:grpSpPr>
            <p:sp>
              <p:nvSpPr>
                <p:cNvPr id="40" name="フリーフォーム: 図形 39">
                  <a:extLst>
                    <a:ext uri="{FF2B5EF4-FFF2-40B4-BE49-F238E27FC236}">
                      <a16:creationId xmlns:a16="http://schemas.microsoft.com/office/drawing/2014/main" id="{C693FAA2-5841-4476-8F3F-19FFD0FDEA34}"/>
                    </a:ext>
                  </a:extLst>
                </p:cNvPr>
                <p:cNvSpPr/>
                <p:nvPr/>
              </p:nvSpPr>
              <p:spPr bwMode="auto">
                <a:xfrm>
                  <a:off x="905441" y="1706542"/>
                  <a:ext cx="770348" cy="1471188"/>
                </a:xfrm>
                <a:custGeom>
                  <a:avLst/>
                  <a:gdLst>
                    <a:gd name="connsiteX0" fmla="*/ 376977 w 770348"/>
                    <a:gd name="connsiteY0" fmla="*/ 0 h 1471188"/>
                    <a:gd name="connsiteX1" fmla="*/ 403006 w 770348"/>
                    <a:gd name="connsiteY1" fmla="*/ 5307 h 1471188"/>
                    <a:gd name="connsiteX2" fmla="*/ 441982 w 770348"/>
                    <a:gd name="connsiteY2" fmla="*/ 9777 h 1471188"/>
                    <a:gd name="connsiteX3" fmla="*/ 465250 w 770348"/>
                    <a:gd name="connsiteY3" fmla="*/ 17996 h 1471188"/>
                    <a:gd name="connsiteX4" fmla="*/ 481788 w 770348"/>
                    <a:gd name="connsiteY4" fmla="*/ 21368 h 1471188"/>
                    <a:gd name="connsiteX5" fmla="*/ 489767 w 770348"/>
                    <a:gd name="connsiteY5" fmla="*/ 26656 h 1471188"/>
                    <a:gd name="connsiteX6" fmla="*/ 500025 w 770348"/>
                    <a:gd name="connsiteY6" fmla="*/ 30279 h 1471188"/>
                    <a:gd name="connsiteX7" fmla="*/ 688882 w 770348"/>
                    <a:gd name="connsiteY7" fmla="*/ 354479 h 1471188"/>
                    <a:gd name="connsiteX8" fmla="*/ 441982 w 770348"/>
                    <a:gd name="connsiteY8" fmla="*/ 699181 h 1471188"/>
                    <a:gd name="connsiteX9" fmla="*/ 436672 w 770348"/>
                    <a:gd name="connsiteY9" fmla="*/ 699790 h 1471188"/>
                    <a:gd name="connsiteX10" fmla="*/ 443565 w 770348"/>
                    <a:gd name="connsiteY10" fmla="*/ 745301 h 1471188"/>
                    <a:gd name="connsiteX11" fmla="*/ 467567 w 770348"/>
                    <a:gd name="connsiteY11" fmla="*/ 757223 h 1471188"/>
                    <a:gd name="connsiteX12" fmla="*/ 500862 w 770348"/>
                    <a:gd name="connsiteY12" fmla="*/ 791998 h 1471188"/>
                    <a:gd name="connsiteX13" fmla="*/ 511150 w 770348"/>
                    <a:gd name="connsiteY13" fmla="*/ 811965 h 1471188"/>
                    <a:gd name="connsiteX14" fmla="*/ 533659 w 770348"/>
                    <a:gd name="connsiteY14" fmla="*/ 813801 h 1471188"/>
                    <a:gd name="connsiteX15" fmla="*/ 643890 w 770348"/>
                    <a:gd name="connsiteY15" fmla="*/ 675367 h 1471188"/>
                    <a:gd name="connsiteX16" fmla="*/ 743591 w 770348"/>
                    <a:gd name="connsiteY16" fmla="*/ 664059 h 1471188"/>
                    <a:gd name="connsiteX17" fmla="*/ 754899 w 770348"/>
                    <a:gd name="connsiteY17" fmla="*/ 763759 h 1471188"/>
                    <a:gd name="connsiteX18" fmla="*/ 627808 w 770348"/>
                    <a:gd name="connsiteY18" fmla="*/ 923368 h 1471188"/>
                    <a:gd name="connsiteX19" fmla="*/ 626853 w 770348"/>
                    <a:gd name="connsiteY19" fmla="*/ 924170 h 1471188"/>
                    <a:gd name="connsiteX20" fmla="*/ 612777 w 770348"/>
                    <a:gd name="connsiteY20" fmla="*/ 941773 h 1471188"/>
                    <a:gd name="connsiteX21" fmla="*/ 561084 w 770348"/>
                    <a:gd name="connsiteY21" fmla="*/ 958408 h 1471188"/>
                    <a:gd name="connsiteX22" fmla="*/ 519990 w 770348"/>
                    <a:gd name="connsiteY22" fmla="*/ 955058 h 1471188"/>
                    <a:gd name="connsiteX23" fmla="*/ 461981 w 770348"/>
                    <a:gd name="connsiteY23" fmla="*/ 1171551 h 1471188"/>
                    <a:gd name="connsiteX24" fmla="*/ 693898 w 770348"/>
                    <a:gd name="connsiteY24" fmla="*/ 1127442 h 1471188"/>
                    <a:gd name="connsiteX25" fmla="*/ 724450 w 770348"/>
                    <a:gd name="connsiteY25" fmla="*/ 1241464 h 1471188"/>
                    <a:gd name="connsiteX26" fmla="*/ 491758 w 770348"/>
                    <a:gd name="connsiteY26" fmla="*/ 1471188 h 1471188"/>
                    <a:gd name="connsiteX27" fmla="*/ 418744 w 770348"/>
                    <a:gd name="connsiteY27" fmla="*/ 1408047 h 1471188"/>
                    <a:gd name="connsiteX28" fmla="*/ 477075 w 770348"/>
                    <a:gd name="connsiteY28" fmla="*/ 1327761 h 1471188"/>
                    <a:gd name="connsiteX29" fmla="*/ 359623 w 770348"/>
                    <a:gd name="connsiteY29" fmla="*/ 1368736 h 1471188"/>
                    <a:gd name="connsiteX30" fmla="*/ 358268 w 770348"/>
                    <a:gd name="connsiteY30" fmla="*/ 1369913 h 1471188"/>
                    <a:gd name="connsiteX31" fmla="*/ 231741 w 770348"/>
                    <a:gd name="connsiteY31" fmla="*/ 1386571 h 1471188"/>
                    <a:gd name="connsiteX32" fmla="*/ 172440 w 770348"/>
                    <a:gd name="connsiteY32" fmla="*/ 1357116 h 1471188"/>
                    <a:gd name="connsiteX33" fmla="*/ 154623 w 770348"/>
                    <a:gd name="connsiteY33" fmla="*/ 1336628 h 1471188"/>
                    <a:gd name="connsiteX34" fmla="*/ 48454 w 770348"/>
                    <a:gd name="connsiteY34" fmla="*/ 1386762 h 1471188"/>
                    <a:gd name="connsiteX35" fmla="*/ 0 w 770348"/>
                    <a:gd name="connsiteY35" fmla="*/ 1303276 h 1471188"/>
                    <a:gd name="connsiteX36" fmla="*/ 111131 w 770348"/>
                    <a:gd name="connsiteY36" fmla="*/ 1225510 h 1471188"/>
                    <a:gd name="connsiteX37" fmla="*/ 113836 w 770348"/>
                    <a:gd name="connsiteY37" fmla="*/ 1182354 h 1471188"/>
                    <a:gd name="connsiteX38" fmla="*/ 214704 w 770348"/>
                    <a:gd name="connsiteY38" fmla="*/ 824222 h 1471188"/>
                    <a:gd name="connsiteX39" fmla="*/ 233505 w 770348"/>
                    <a:gd name="connsiteY39" fmla="*/ 786372 h 1471188"/>
                    <a:gd name="connsiteX40" fmla="*/ 281739 w 770348"/>
                    <a:gd name="connsiteY40" fmla="*/ 744426 h 1471188"/>
                    <a:gd name="connsiteX41" fmla="*/ 306412 w 770348"/>
                    <a:gd name="connsiteY41" fmla="*/ 735936 h 1471188"/>
                    <a:gd name="connsiteX42" fmla="*/ 312252 w 770348"/>
                    <a:gd name="connsiteY42" fmla="*/ 697382 h 1471188"/>
                    <a:gd name="connsiteX43" fmla="*/ 259301 w 770348"/>
                    <a:gd name="connsiteY43" fmla="*/ 678679 h 1471188"/>
                    <a:gd name="connsiteX44" fmla="*/ 70444 w 770348"/>
                    <a:gd name="connsiteY44" fmla="*/ 354479 h 1471188"/>
                    <a:gd name="connsiteX45" fmla="*/ 94744 w 770348"/>
                    <a:gd name="connsiteY45" fmla="*/ 217523 h 1471188"/>
                    <a:gd name="connsiteX46" fmla="*/ 108351 w 770348"/>
                    <a:gd name="connsiteY46" fmla="*/ 188998 h 1471188"/>
                    <a:gd name="connsiteX47" fmla="*/ 124206 w 770348"/>
                    <a:gd name="connsiteY47" fmla="*/ 155255 h 1471188"/>
                    <a:gd name="connsiteX48" fmla="*/ 376977 w 770348"/>
                    <a:gd name="connsiteY48" fmla="*/ 0 h 14711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</a:cxnLst>
                  <a:rect l="l" t="t" r="r" b="b"/>
                  <a:pathLst>
                    <a:path w="770348" h="1471188">
                      <a:moveTo>
                        <a:pt x="376977" y="0"/>
                      </a:moveTo>
                      <a:lnTo>
                        <a:pt x="403006" y="5307"/>
                      </a:lnTo>
                      <a:lnTo>
                        <a:pt x="441982" y="9777"/>
                      </a:lnTo>
                      <a:lnTo>
                        <a:pt x="465250" y="17996"/>
                      </a:lnTo>
                      <a:lnTo>
                        <a:pt x="481788" y="21368"/>
                      </a:lnTo>
                      <a:lnTo>
                        <a:pt x="489767" y="26656"/>
                      </a:lnTo>
                      <a:lnTo>
                        <a:pt x="500025" y="30279"/>
                      </a:lnTo>
                      <a:cubicBezTo>
                        <a:pt x="611008" y="83693"/>
                        <a:pt x="688882" y="208738"/>
                        <a:pt x="688882" y="354479"/>
                      </a:cubicBezTo>
                      <a:cubicBezTo>
                        <a:pt x="688882" y="524510"/>
                        <a:pt x="582887" y="666372"/>
                        <a:pt x="441982" y="699181"/>
                      </a:cubicBezTo>
                      <a:lnTo>
                        <a:pt x="436672" y="699790"/>
                      </a:lnTo>
                      <a:lnTo>
                        <a:pt x="443565" y="745301"/>
                      </a:lnTo>
                      <a:lnTo>
                        <a:pt x="467567" y="757223"/>
                      </a:lnTo>
                      <a:cubicBezTo>
                        <a:pt x="480382" y="767209"/>
                        <a:pt x="491569" y="778954"/>
                        <a:pt x="500862" y="791998"/>
                      </a:cubicBezTo>
                      <a:lnTo>
                        <a:pt x="511150" y="811965"/>
                      </a:lnTo>
                      <a:lnTo>
                        <a:pt x="533659" y="813801"/>
                      </a:lnTo>
                      <a:lnTo>
                        <a:pt x="643890" y="675367"/>
                      </a:lnTo>
                      <a:cubicBezTo>
                        <a:pt x="668298" y="644712"/>
                        <a:pt x="712936" y="639649"/>
                        <a:pt x="743591" y="664059"/>
                      </a:cubicBezTo>
                      <a:cubicBezTo>
                        <a:pt x="774245" y="688468"/>
                        <a:pt x="779308" y="733105"/>
                        <a:pt x="754899" y="763759"/>
                      </a:cubicBezTo>
                      <a:lnTo>
                        <a:pt x="627808" y="923368"/>
                      </a:lnTo>
                      <a:lnTo>
                        <a:pt x="626853" y="924170"/>
                      </a:lnTo>
                      <a:lnTo>
                        <a:pt x="612777" y="941773"/>
                      </a:lnTo>
                      <a:cubicBezTo>
                        <a:pt x="598936" y="953526"/>
                        <a:pt x="580613" y="960001"/>
                        <a:pt x="561084" y="958408"/>
                      </a:cubicBezTo>
                      <a:lnTo>
                        <a:pt x="519990" y="955058"/>
                      </a:lnTo>
                      <a:lnTo>
                        <a:pt x="461981" y="1171551"/>
                      </a:lnTo>
                      <a:lnTo>
                        <a:pt x="693898" y="1127442"/>
                      </a:lnTo>
                      <a:lnTo>
                        <a:pt x="724450" y="1241464"/>
                      </a:lnTo>
                      <a:lnTo>
                        <a:pt x="491758" y="1471188"/>
                      </a:lnTo>
                      <a:lnTo>
                        <a:pt x="418744" y="1408047"/>
                      </a:lnTo>
                      <a:lnTo>
                        <a:pt x="477075" y="1327761"/>
                      </a:lnTo>
                      <a:lnTo>
                        <a:pt x="359623" y="1368736"/>
                      </a:lnTo>
                      <a:lnTo>
                        <a:pt x="358268" y="1369913"/>
                      </a:lnTo>
                      <a:cubicBezTo>
                        <a:pt x="321312" y="1391250"/>
                        <a:pt x="276216" y="1398488"/>
                        <a:pt x="231741" y="1386571"/>
                      </a:cubicBezTo>
                      <a:cubicBezTo>
                        <a:pt x="209504" y="1380612"/>
                        <a:pt x="189526" y="1370429"/>
                        <a:pt x="172440" y="1357116"/>
                      </a:cubicBezTo>
                      <a:lnTo>
                        <a:pt x="154623" y="1336628"/>
                      </a:lnTo>
                      <a:lnTo>
                        <a:pt x="48454" y="1386762"/>
                      </a:lnTo>
                      <a:lnTo>
                        <a:pt x="0" y="1303276"/>
                      </a:lnTo>
                      <a:lnTo>
                        <a:pt x="111131" y="1225510"/>
                      </a:lnTo>
                      <a:lnTo>
                        <a:pt x="113836" y="1182354"/>
                      </a:lnTo>
                      <a:lnTo>
                        <a:pt x="214704" y="824222"/>
                      </a:lnTo>
                      <a:lnTo>
                        <a:pt x="233505" y="786372"/>
                      </a:lnTo>
                      <a:cubicBezTo>
                        <a:pt x="246818" y="769287"/>
                        <a:pt x="263261" y="755094"/>
                        <a:pt x="281739" y="744426"/>
                      </a:cubicBezTo>
                      <a:lnTo>
                        <a:pt x="306412" y="735936"/>
                      </a:lnTo>
                      <a:lnTo>
                        <a:pt x="312252" y="697382"/>
                      </a:lnTo>
                      <a:lnTo>
                        <a:pt x="259301" y="678679"/>
                      </a:lnTo>
                      <a:cubicBezTo>
                        <a:pt x="148318" y="625265"/>
                        <a:pt x="70444" y="500220"/>
                        <a:pt x="70444" y="354479"/>
                      </a:cubicBezTo>
                      <a:cubicBezTo>
                        <a:pt x="70444" y="305899"/>
                        <a:pt x="79097" y="259618"/>
                        <a:pt x="94744" y="217523"/>
                      </a:cubicBezTo>
                      <a:lnTo>
                        <a:pt x="108351" y="188998"/>
                      </a:lnTo>
                      <a:lnTo>
                        <a:pt x="124206" y="155255"/>
                      </a:lnTo>
                      <a:cubicBezTo>
                        <a:pt x="178986" y="61585"/>
                        <a:pt x="271756" y="0"/>
                        <a:pt x="376977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41" name="四角形: 角を丸くする 40">
                  <a:extLst>
                    <a:ext uri="{FF2B5EF4-FFF2-40B4-BE49-F238E27FC236}">
                      <a16:creationId xmlns:a16="http://schemas.microsoft.com/office/drawing/2014/main" id="{E2F79590-2008-4DA6-8B8F-BE0CF92F8F06}"/>
                    </a:ext>
                  </a:extLst>
                </p:cNvPr>
                <p:cNvSpPr/>
                <p:nvPr/>
              </p:nvSpPr>
              <p:spPr bwMode="auto">
                <a:xfrm rot="507855" flipH="1">
                  <a:off x="1586908" y="2344021"/>
                  <a:ext cx="274884" cy="182288"/>
                </a:xfrm>
                <a:prstGeom prst="roundRect">
                  <a:avLst/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" name="フリーフォーム: 図形 41">
                  <a:extLst>
                    <a:ext uri="{FF2B5EF4-FFF2-40B4-BE49-F238E27FC236}">
                      <a16:creationId xmlns:a16="http://schemas.microsoft.com/office/drawing/2014/main" id="{F1BA90B5-328C-4DF3-9549-F7DAC5EDCE7C}"/>
                    </a:ext>
                  </a:extLst>
                </p:cNvPr>
                <p:cNvSpPr/>
                <p:nvPr/>
              </p:nvSpPr>
              <p:spPr bwMode="auto">
                <a:xfrm rot="3507939" flipH="1">
                  <a:off x="1384370" y="2285206"/>
                  <a:ext cx="386229" cy="520681"/>
                </a:xfrm>
                <a:custGeom>
                  <a:avLst/>
                  <a:gdLst>
                    <a:gd name="connsiteX0" fmla="*/ 433296 w 434807"/>
                    <a:gd name="connsiteY0" fmla="*/ 490865 h 586168"/>
                    <a:gd name="connsiteX1" fmla="*/ 421245 w 434807"/>
                    <a:gd name="connsiteY1" fmla="*/ 550799 h 586168"/>
                    <a:gd name="connsiteX2" fmla="*/ 310410 w 434807"/>
                    <a:gd name="connsiteY2" fmla="*/ 572607 h 586168"/>
                    <a:gd name="connsiteX3" fmla="*/ 34190 w 434807"/>
                    <a:gd name="connsiteY3" fmla="*/ 387212 h 586168"/>
                    <a:gd name="connsiteX4" fmla="*/ 331 w 434807"/>
                    <a:gd name="connsiteY4" fmla="*/ 336311 h 586168"/>
                    <a:gd name="connsiteX5" fmla="*/ 278 w 434807"/>
                    <a:gd name="connsiteY5" fmla="*/ 310939 h 586168"/>
                    <a:gd name="connsiteX6" fmla="*/ 0 w 434807"/>
                    <a:gd name="connsiteY6" fmla="*/ 309562 h 586168"/>
                    <a:gd name="connsiteX7" fmla="*/ 0 w 434807"/>
                    <a:gd name="connsiteY7" fmla="*/ 79875 h 586168"/>
                    <a:gd name="connsiteX8" fmla="*/ 79875 w 434807"/>
                    <a:gd name="connsiteY8" fmla="*/ 0 h 586168"/>
                    <a:gd name="connsiteX9" fmla="*/ 159750 w 434807"/>
                    <a:gd name="connsiteY9" fmla="*/ 79875 h 586168"/>
                    <a:gd name="connsiteX10" fmla="*/ 159750 w 434807"/>
                    <a:gd name="connsiteY10" fmla="*/ 279090 h 586168"/>
                    <a:gd name="connsiteX11" fmla="*/ 399437 w 434807"/>
                    <a:gd name="connsiteY11" fmla="*/ 439964 h 586168"/>
                    <a:gd name="connsiteX12" fmla="*/ 433296 w 434807"/>
                    <a:gd name="connsiteY12" fmla="*/ 490865 h 5861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434807" h="586168">
                      <a:moveTo>
                        <a:pt x="433296" y="490865"/>
                      </a:moveTo>
                      <a:cubicBezTo>
                        <a:pt x="437243" y="510922"/>
                        <a:pt x="433538" y="532485"/>
                        <a:pt x="421245" y="550799"/>
                      </a:cubicBezTo>
                      <a:cubicBezTo>
                        <a:pt x="396661" y="587428"/>
                        <a:pt x="347039" y="597191"/>
                        <a:pt x="310410" y="572607"/>
                      </a:cubicBezTo>
                      <a:lnTo>
                        <a:pt x="34190" y="387212"/>
                      </a:lnTo>
                      <a:cubicBezTo>
                        <a:pt x="15875" y="374920"/>
                        <a:pt x="4278" y="356368"/>
                        <a:pt x="331" y="336311"/>
                      </a:cubicBezTo>
                      <a:lnTo>
                        <a:pt x="278" y="310939"/>
                      </a:lnTo>
                      <a:lnTo>
                        <a:pt x="0" y="309562"/>
                      </a:lnTo>
                      <a:lnTo>
                        <a:pt x="0" y="79875"/>
                      </a:lnTo>
                      <a:cubicBezTo>
                        <a:pt x="0" y="35761"/>
                        <a:pt x="35761" y="0"/>
                        <a:pt x="79875" y="0"/>
                      </a:cubicBezTo>
                      <a:cubicBezTo>
                        <a:pt x="123989" y="0"/>
                        <a:pt x="159750" y="35761"/>
                        <a:pt x="159750" y="79875"/>
                      </a:cubicBezTo>
                      <a:lnTo>
                        <a:pt x="159750" y="279090"/>
                      </a:lnTo>
                      <a:lnTo>
                        <a:pt x="399437" y="439964"/>
                      </a:lnTo>
                      <a:cubicBezTo>
                        <a:pt x="417751" y="452256"/>
                        <a:pt x="429350" y="470808"/>
                        <a:pt x="433296" y="490865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</p:grpSp>
          <p:sp>
            <p:nvSpPr>
              <p:cNvPr id="31" name="フリーフォーム: 図形 30">
                <a:extLst>
                  <a:ext uri="{FF2B5EF4-FFF2-40B4-BE49-F238E27FC236}">
                    <a16:creationId xmlns:a16="http://schemas.microsoft.com/office/drawing/2014/main" id="{2716903B-F218-4136-BF11-71F2CEF43678}"/>
                  </a:ext>
                </a:extLst>
              </p:cNvPr>
              <p:cNvSpPr/>
              <p:nvPr/>
            </p:nvSpPr>
            <p:spPr bwMode="auto">
              <a:xfrm>
                <a:off x="1778718" y="1757440"/>
                <a:ext cx="213133" cy="454018"/>
              </a:xfrm>
              <a:custGeom>
                <a:avLst/>
                <a:gdLst>
                  <a:gd name="connsiteX0" fmla="*/ 314110 w 674593"/>
                  <a:gd name="connsiteY0" fmla="*/ 953086 h 1437024"/>
                  <a:gd name="connsiteX1" fmla="*/ 292841 w 674593"/>
                  <a:gd name="connsiteY1" fmla="*/ 1032462 h 1437024"/>
                  <a:gd name="connsiteX2" fmla="*/ 288351 w 674593"/>
                  <a:gd name="connsiteY2" fmla="*/ 1041502 h 1437024"/>
                  <a:gd name="connsiteX3" fmla="*/ 419934 w 674593"/>
                  <a:gd name="connsiteY3" fmla="*/ 1119874 h 1437024"/>
                  <a:gd name="connsiteX4" fmla="*/ 419934 w 674593"/>
                  <a:gd name="connsiteY4" fmla="*/ 973282 h 1437024"/>
                  <a:gd name="connsiteX5" fmla="*/ 347561 w 674593"/>
                  <a:gd name="connsiteY5" fmla="*/ 828248 h 1437024"/>
                  <a:gd name="connsiteX6" fmla="*/ 340155 w 674593"/>
                  <a:gd name="connsiteY6" fmla="*/ 855887 h 1437024"/>
                  <a:gd name="connsiteX7" fmla="*/ 382602 w 674593"/>
                  <a:gd name="connsiteY7" fmla="*/ 863988 h 1437024"/>
                  <a:gd name="connsiteX8" fmla="*/ 255248 w 674593"/>
                  <a:gd name="connsiteY8" fmla="*/ 0 h 1437024"/>
                  <a:gd name="connsiteX9" fmla="*/ 403207 w 674593"/>
                  <a:gd name="connsiteY9" fmla="*/ 134532 h 1437024"/>
                  <a:gd name="connsiteX10" fmla="*/ 412484 w 674593"/>
                  <a:gd name="connsiteY10" fmla="*/ 141758 h 1437024"/>
                  <a:gd name="connsiteX11" fmla="*/ 412613 w 674593"/>
                  <a:gd name="connsiteY11" fmla="*/ 141937 h 1437024"/>
                  <a:gd name="connsiteX12" fmla="*/ 408471 w 674593"/>
                  <a:gd name="connsiteY12" fmla="*/ 91204 h 1437024"/>
                  <a:gd name="connsiteX13" fmla="*/ 470033 w 674593"/>
                  <a:gd name="connsiteY13" fmla="*/ 77818 h 1437024"/>
                  <a:gd name="connsiteX14" fmla="*/ 550975 w 674593"/>
                  <a:gd name="connsiteY14" fmla="*/ 301813 h 1437024"/>
                  <a:gd name="connsiteX15" fmla="*/ 478812 w 674593"/>
                  <a:gd name="connsiteY15" fmla="*/ 317504 h 1437024"/>
                  <a:gd name="connsiteX16" fmla="*/ 480715 w 674593"/>
                  <a:gd name="connsiteY16" fmla="*/ 332045 h 1437024"/>
                  <a:gd name="connsiteX17" fmla="*/ 338437 w 674593"/>
                  <a:gd name="connsiteY17" fmla="*/ 580004 h 1437024"/>
                  <a:gd name="connsiteX18" fmla="*/ 292331 w 674593"/>
                  <a:gd name="connsiteY18" fmla="*/ 590757 h 1437024"/>
                  <a:gd name="connsiteX19" fmla="*/ 298655 w 674593"/>
                  <a:gd name="connsiteY19" fmla="*/ 632503 h 1437024"/>
                  <a:gd name="connsiteX20" fmla="*/ 316997 w 674593"/>
                  <a:gd name="connsiteY20" fmla="*/ 641614 h 1437024"/>
                  <a:gd name="connsiteX21" fmla="*/ 340279 w 674593"/>
                  <a:gd name="connsiteY21" fmla="*/ 665931 h 1437024"/>
                  <a:gd name="connsiteX22" fmla="*/ 340292 w 674593"/>
                  <a:gd name="connsiteY22" fmla="*/ 665937 h 1437024"/>
                  <a:gd name="connsiteX23" fmla="*/ 419934 w 674593"/>
                  <a:gd name="connsiteY23" fmla="*/ 747167 h 1437024"/>
                  <a:gd name="connsiteX24" fmla="*/ 419934 w 674593"/>
                  <a:gd name="connsiteY24" fmla="*/ 531523 h 1437024"/>
                  <a:gd name="connsiteX25" fmla="*/ 465879 w 674593"/>
                  <a:gd name="connsiteY25" fmla="*/ 531523 h 1437024"/>
                  <a:gd name="connsiteX26" fmla="*/ 511824 w 674593"/>
                  <a:gd name="connsiteY26" fmla="*/ 577468 h 1437024"/>
                  <a:gd name="connsiteX27" fmla="*/ 511824 w 674593"/>
                  <a:gd name="connsiteY27" fmla="*/ 799455 h 1437024"/>
                  <a:gd name="connsiteX28" fmla="*/ 551855 w 674593"/>
                  <a:gd name="connsiteY28" fmla="*/ 791988 h 1437024"/>
                  <a:gd name="connsiteX29" fmla="*/ 541217 w 674593"/>
                  <a:gd name="connsiteY29" fmla="*/ 791988 h 1437024"/>
                  <a:gd name="connsiteX30" fmla="*/ 529787 w 674593"/>
                  <a:gd name="connsiteY30" fmla="*/ 746269 h 1437024"/>
                  <a:gd name="connsiteX31" fmla="*/ 572873 w 674593"/>
                  <a:gd name="connsiteY31" fmla="*/ 746269 h 1437024"/>
                  <a:gd name="connsiteX32" fmla="*/ 558057 w 674593"/>
                  <a:gd name="connsiteY32" fmla="*/ 396591 h 1437024"/>
                  <a:gd name="connsiteX33" fmla="*/ 609252 w 674593"/>
                  <a:gd name="connsiteY33" fmla="*/ 299137 h 1437024"/>
                  <a:gd name="connsiteX34" fmla="*/ 649273 w 674593"/>
                  <a:gd name="connsiteY34" fmla="*/ 396591 h 1437024"/>
                  <a:gd name="connsiteX35" fmla="*/ 634457 w 674593"/>
                  <a:gd name="connsiteY35" fmla="*/ 746269 h 1437024"/>
                  <a:gd name="connsiteX36" fmla="*/ 673416 w 674593"/>
                  <a:gd name="connsiteY36" fmla="*/ 746269 h 1437024"/>
                  <a:gd name="connsiteX37" fmla="*/ 661986 w 674593"/>
                  <a:gd name="connsiteY37" fmla="*/ 791988 h 1437024"/>
                  <a:gd name="connsiteX38" fmla="*/ 653329 w 674593"/>
                  <a:gd name="connsiteY38" fmla="*/ 791988 h 1437024"/>
                  <a:gd name="connsiteX39" fmla="*/ 665606 w 674593"/>
                  <a:gd name="connsiteY39" fmla="*/ 804458 h 1437024"/>
                  <a:gd name="connsiteX40" fmla="*/ 673665 w 674593"/>
                  <a:gd name="connsiteY40" fmla="*/ 824424 h 1437024"/>
                  <a:gd name="connsiteX41" fmla="*/ 630304 w 674593"/>
                  <a:gd name="connsiteY41" fmla="*/ 887669 h 1437024"/>
                  <a:gd name="connsiteX42" fmla="*/ 628452 w 674593"/>
                  <a:gd name="connsiteY42" fmla="*/ 888014 h 1437024"/>
                  <a:gd name="connsiteX43" fmla="*/ 626469 w 674593"/>
                  <a:gd name="connsiteY43" fmla="*/ 934803 h 1437024"/>
                  <a:gd name="connsiteX44" fmla="*/ 580861 w 674593"/>
                  <a:gd name="connsiteY44" fmla="*/ 934803 h 1437024"/>
                  <a:gd name="connsiteX45" fmla="*/ 579267 w 674593"/>
                  <a:gd name="connsiteY45" fmla="*/ 897188 h 1437024"/>
                  <a:gd name="connsiteX46" fmla="*/ 511824 w 674593"/>
                  <a:gd name="connsiteY46" fmla="*/ 909768 h 1437024"/>
                  <a:gd name="connsiteX47" fmla="*/ 511824 w 674593"/>
                  <a:gd name="connsiteY47" fmla="*/ 1112266 h 1437024"/>
                  <a:gd name="connsiteX48" fmla="*/ 465879 w 674593"/>
                  <a:gd name="connsiteY48" fmla="*/ 1158211 h 1437024"/>
                  <a:gd name="connsiteX49" fmla="*/ 449372 w 674593"/>
                  <a:gd name="connsiteY49" fmla="*/ 1158211 h 1437024"/>
                  <a:gd name="connsiteX50" fmla="*/ 429247 w 674593"/>
                  <a:gd name="connsiteY50" fmla="*/ 1404660 h 1437024"/>
                  <a:gd name="connsiteX51" fmla="*/ 351229 w 674593"/>
                  <a:gd name="connsiteY51" fmla="*/ 1404660 h 1437024"/>
                  <a:gd name="connsiteX52" fmla="*/ 333731 w 674593"/>
                  <a:gd name="connsiteY52" fmla="*/ 1190375 h 1437024"/>
                  <a:gd name="connsiteX53" fmla="*/ 226862 w 674593"/>
                  <a:gd name="connsiteY53" fmla="*/ 1150302 h 1437024"/>
                  <a:gd name="connsiteX54" fmla="*/ 256843 w 674593"/>
                  <a:gd name="connsiteY54" fmla="*/ 1260780 h 1437024"/>
                  <a:gd name="connsiteX55" fmla="*/ 256209 w 674593"/>
                  <a:gd name="connsiteY55" fmla="*/ 1261015 h 1437024"/>
                  <a:gd name="connsiteX56" fmla="*/ 256338 w 674593"/>
                  <a:gd name="connsiteY56" fmla="*/ 1261140 h 1437024"/>
                  <a:gd name="connsiteX57" fmla="*/ 56085 w 674593"/>
                  <a:gd name="connsiteY57" fmla="*/ 1437024 h 1437024"/>
                  <a:gd name="connsiteX58" fmla="*/ 0 w 674593"/>
                  <a:gd name="connsiteY58" fmla="*/ 1382791 h 1437024"/>
                  <a:gd name="connsiteX59" fmla="*/ 136380 w 674593"/>
                  <a:gd name="connsiteY59" fmla="*/ 1216583 h 1437024"/>
                  <a:gd name="connsiteX60" fmla="*/ 68482 w 674593"/>
                  <a:gd name="connsiteY60" fmla="*/ 1073634 h 1437024"/>
                  <a:gd name="connsiteX61" fmla="*/ 59403 w 674593"/>
                  <a:gd name="connsiteY61" fmla="*/ 1063195 h 1437024"/>
                  <a:gd name="connsiteX62" fmla="*/ 46673 w 674593"/>
                  <a:gd name="connsiteY62" fmla="*/ 966502 h 1437024"/>
                  <a:gd name="connsiteX63" fmla="*/ 115615 w 674593"/>
                  <a:gd name="connsiteY63" fmla="*/ 709208 h 1437024"/>
                  <a:gd name="connsiteX64" fmla="*/ 155075 w 674593"/>
                  <a:gd name="connsiteY64" fmla="*/ 646023 h 1437024"/>
                  <a:gd name="connsiteX65" fmla="*/ 193347 w 674593"/>
                  <a:gd name="connsiteY65" fmla="*/ 628605 h 1437024"/>
                  <a:gd name="connsiteX66" fmla="*/ 199221 w 674593"/>
                  <a:gd name="connsiteY66" fmla="*/ 589831 h 1437024"/>
                  <a:gd name="connsiteX67" fmla="*/ 157085 w 674593"/>
                  <a:gd name="connsiteY67" fmla="*/ 580004 h 1437024"/>
                  <a:gd name="connsiteX68" fmla="*/ 14807 w 674593"/>
                  <a:gd name="connsiteY68" fmla="*/ 332045 h 1437024"/>
                  <a:gd name="connsiteX69" fmla="*/ 157085 w 674593"/>
                  <a:gd name="connsiteY69" fmla="*/ 84086 h 1437024"/>
                  <a:gd name="connsiteX70" fmla="*/ 166472 w 674593"/>
                  <a:gd name="connsiteY70" fmla="*/ 80720 h 14370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</a:cxnLst>
                <a:rect l="l" t="t" r="r" b="b"/>
                <a:pathLst>
                  <a:path w="674593" h="1437024">
                    <a:moveTo>
                      <a:pt x="314110" y="953086"/>
                    </a:moveTo>
                    <a:lnTo>
                      <a:pt x="292841" y="1032462"/>
                    </a:lnTo>
                    <a:lnTo>
                      <a:pt x="288351" y="1041502"/>
                    </a:lnTo>
                    <a:lnTo>
                      <a:pt x="419934" y="1119874"/>
                    </a:lnTo>
                    <a:lnTo>
                      <a:pt x="419934" y="973282"/>
                    </a:lnTo>
                    <a:close/>
                    <a:moveTo>
                      <a:pt x="347561" y="828248"/>
                    </a:moveTo>
                    <a:lnTo>
                      <a:pt x="340155" y="855887"/>
                    </a:lnTo>
                    <a:lnTo>
                      <a:pt x="382602" y="863988"/>
                    </a:lnTo>
                    <a:close/>
                    <a:moveTo>
                      <a:pt x="255248" y="0"/>
                    </a:moveTo>
                    <a:lnTo>
                      <a:pt x="403207" y="134532"/>
                    </a:lnTo>
                    <a:lnTo>
                      <a:pt x="412484" y="141758"/>
                    </a:lnTo>
                    <a:lnTo>
                      <a:pt x="412613" y="141937"/>
                    </a:lnTo>
                    <a:lnTo>
                      <a:pt x="408471" y="91204"/>
                    </a:lnTo>
                    <a:lnTo>
                      <a:pt x="470033" y="77818"/>
                    </a:lnTo>
                    <a:lnTo>
                      <a:pt x="550975" y="301813"/>
                    </a:lnTo>
                    <a:lnTo>
                      <a:pt x="478812" y="317504"/>
                    </a:lnTo>
                    <a:lnTo>
                      <a:pt x="480715" y="332045"/>
                    </a:lnTo>
                    <a:cubicBezTo>
                      <a:pt x="480715" y="443513"/>
                      <a:pt x="422048" y="539152"/>
                      <a:pt x="338437" y="580004"/>
                    </a:cubicBezTo>
                    <a:lnTo>
                      <a:pt x="292331" y="590757"/>
                    </a:lnTo>
                    <a:lnTo>
                      <a:pt x="298655" y="632503"/>
                    </a:lnTo>
                    <a:lnTo>
                      <a:pt x="316997" y="641614"/>
                    </a:lnTo>
                    <a:lnTo>
                      <a:pt x="340279" y="665931"/>
                    </a:lnTo>
                    <a:lnTo>
                      <a:pt x="340292" y="665937"/>
                    </a:lnTo>
                    <a:lnTo>
                      <a:pt x="419934" y="747167"/>
                    </a:lnTo>
                    <a:lnTo>
                      <a:pt x="419934" y="531523"/>
                    </a:lnTo>
                    <a:lnTo>
                      <a:pt x="465879" y="531523"/>
                    </a:lnTo>
                    <a:cubicBezTo>
                      <a:pt x="491254" y="531523"/>
                      <a:pt x="511824" y="552093"/>
                      <a:pt x="511824" y="577468"/>
                    </a:cubicBezTo>
                    <a:lnTo>
                      <a:pt x="511824" y="799455"/>
                    </a:lnTo>
                    <a:lnTo>
                      <a:pt x="551855" y="791988"/>
                    </a:lnTo>
                    <a:lnTo>
                      <a:pt x="541217" y="791988"/>
                    </a:lnTo>
                    <a:lnTo>
                      <a:pt x="529787" y="746269"/>
                    </a:lnTo>
                    <a:lnTo>
                      <a:pt x="572873" y="746269"/>
                    </a:lnTo>
                    <a:lnTo>
                      <a:pt x="558057" y="396591"/>
                    </a:lnTo>
                    <a:lnTo>
                      <a:pt x="609252" y="299137"/>
                    </a:lnTo>
                    <a:lnTo>
                      <a:pt x="649273" y="396591"/>
                    </a:lnTo>
                    <a:lnTo>
                      <a:pt x="634457" y="746269"/>
                    </a:lnTo>
                    <a:lnTo>
                      <a:pt x="673416" y="746269"/>
                    </a:lnTo>
                    <a:lnTo>
                      <a:pt x="661986" y="791988"/>
                    </a:lnTo>
                    <a:lnTo>
                      <a:pt x="653329" y="791988"/>
                    </a:lnTo>
                    <a:lnTo>
                      <a:pt x="665606" y="804458"/>
                    </a:lnTo>
                    <a:cubicBezTo>
                      <a:pt x="669493" y="810332"/>
                      <a:pt x="672292" y="817065"/>
                      <a:pt x="673665" y="824424"/>
                    </a:cubicBezTo>
                    <a:cubicBezTo>
                      <a:pt x="679155" y="853863"/>
                      <a:pt x="659743" y="882178"/>
                      <a:pt x="630304" y="887669"/>
                    </a:cubicBezTo>
                    <a:lnTo>
                      <a:pt x="628452" y="888014"/>
                    </a:lnTo>
                    <a:lnTo>
                      <a:pt x="626469" y="934803"/>
                    </a:lnTo>
                    <a:lnTo>
                      <a:pt x="580861" y="934803"/>
                    </a:lnTo>
                    <a:lnTo>
                      <a:pt x="579267" y="897188"/>
                    </a:lnTo>
                    <a:lnTo>
                      <a:pt x="511824" y="909768"/>
                    </a:lnTo>
                    <a:lnTo>
                      <a:pt x="511824" y="1112266"/>
                    </a:lnTo>
                    <a:cubicBezTo>
                      <a:pt x="511824" y="1137641"/>
                      <a:pt x="491254" y="1158211"/>
                      <a:pt x="465879" y="1158211"/>
                    </a:cubicBezTo>
                    <a:lnTo>
                      <a:pt x="449372" y="1158211"/>
                    </a:lnTo>
                    <a:lnTo>
                      <a:pt x="429247" y="1404660"/>
                    </a:lnTo>
                    <a:lnTo>
                      <a:pt x="351229" y="1404660"/>
                    </a:lnTo>
                    <a:lnTo>
                      <a:pt x="333731" y="1190375"/>
                    </a:lnTo>
                    <a:lnTo>
                      <a:pt x="226862" y="1150302"/>
                    </a:lnTo>
                    <a:lnTo>
                      <a:pt x="256843" y="1260780"/>
                    </a:lnTo>
                    <a:lnTo>
                      <a:pt x="256209" y="1261015"/>
                    </a:lnTo>
                    <a:lnTo>
                      <a:pt x="256338" y="1261140"/>
                    </a:lnTo>
                    <a:lnTo>
                      <a:pt x="56085" y="1437024"/>
                    </a:lnTo>
                    <a:lnTo>
                      <a:pt x="0" y="1382791"/>
                    </a:lnTo>
                    <a:lnTo>
                      <a:pt x="136380" y="1216583"/>
                    </a:lnTo>
                    <a:lnTo>
                      <a:pt x="68482" y="1073634"/>
                    </a:lnTo>
                    <a:lnTo>
                      <a:pt x="59403" y="1063195"/>
                    </a:lnTo>
                    <a:cubicBezTo>
                      <a:pt x="43098" y="1034953"/>
                      <a:pt x="37566" y="1000490"/>
                      <a:pt x="46673" y="966502"/>
                    </a:cubicBezTo>
                    <a:lnTo>
                      <a:pt x="115615" y="709208"/>
                    </a:lnTo>
                    <a:cubicBezTo>
                      <a:pt x="122445" y="683717"/>
                      <a:pt x="136540" y="662111"/>
                      <a:pt x="155075" y="646023"/>
                    </a:cubicBezTo>
                    <a:lnTo>
                      <a:pt x="193347" y="628605"/>
                    </a:lnTo>
                    <a:lnTo>
                      <a:pt x="199221" y="589831"/>
                    </a:lnTo>
                    <a:lnTo>
                      <a:pt x="157085" y="580004"/>
                    </a:lnTo>
                    <a:cubicBezTo>
                      <a:pt x="73474" y="539152"/>
                      <a:pt x="14807" y="443513"/>
                      <a:pt x="14807" y="332045"/>
                    </a:cubicBezTo>
                    <a:cubicBezTo>
                      <a:pt x="14807" y="220577"/>
                      <a:pt x="73474" y="124938"/>
                      <a:pt x="157085" y="84086"/>
                    </a:cubicBezTo>
                    <a:lnTo>
                      <a:pt x="166472" y="80720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2" name="グループ化 31">
                <a:extLst>
                  <a:ext uri="{FF2B5EF4-FFF2-40B4-BE49-F238E27FC236}">
                    <a16:creationId xmlns:a16="http://schemas.microsoft.com/office/drawing/2014/main" id="{222E1B77-CF9B-447D-9FD2-474C032AC637}"/>
                  </a:ext>
                </a:extLst>
              </p:cNvPr>
              <p:cNvGrpSpPr/>
              <p:nvPr/>
            </p:nvGrpSpPr>
            <p:grpSpPr>
              <a:xfrm>
                <a:off x="2191378" y="1757440"/>
                <a:ext cx="231429" cy="438833"/>
                <a:chOff x="-3749743" y="1730122"/>
                <a:chExt cx="666024" cy="1262904"/>
              </a:xfrm>
            </p:grpSpPr>
            <p:sp>
              <p:nvSpPr>
                <p:cNvPr id="36" name="フリーフォーム: 図形 35">
                  <a:extLst>
                    <a:ext uri="{FF2B5EF4-FFF2-40B4-BE49-F238E27FC236}">
                      <a16:creationId xmlns:a16="http://schemas.microsoft.com/office/drawing/2014/main" id="{85FFD4A7-B1C6-4526-BE09-86B23F238040}"/>
                    </a:ext>
                  </a:extLst>
                </p:cNvPr>
                <p:cNvSpPr/>
                <p:nvPr/>
              </p:nvSpPr>
              <p:spPr bwMode="auto">
                <a:xfrm>
                  <a:off x="-3749743" y="2061046"/>
                  <a:ext cx="666024" cy="931980"/>
                </a:xfrm>
                <a:custGeom>
                  <a:avLst/>
                  <a:gdLst>
                    <a:gd name="connsiteX0" fmla="*/ 61476 w 705394"/>
                    <a:gd name="connsiteY0" fmla="*/ 484 h 987073"/>
                    <a:gd name="connsiteX1" fmla="*/ 81158 w 705394"/>
                    <a:gd name="connsiteY1" fmla="*/ 7170 h 987073"/>
                    <a:gd name="connsiteX2" fmla="*/ 106552 w 705394"/>
                    <a:gd name="connsiteY2" fmla="*/ 39993 h 987073"/>
                    <a:gd name="connsiteX3" fmla="*/ 158025 w 705394"/>
                    <a:gd name="connsiteY3" fmla="*/ 229069 h 987073"/>
                    <a:gd name="connsiteX4" fmla="*/ 278993 w 705394"/>
                    <a:gd name="connsiteY4" fmla="*/ 269874 h 987073"/>
                    <a:gd name="connsiteX5" fmla="*/ 310415 w 705394"/>
                    <a:gd name="connsiteY5" fmla="*/ 248688 h 987073"/>
                    <a:gd name="connsiteX6" fmla="*/ 360015 w 705394"/>
                    <a:gd name="connsiteY6" fmla="*/ 238674 h 987073"/>
                    <a:gd name="connsiteX7" fmla="*/ 409615 w 705394"/>
                    <a:gd name="connsiteY7" fmla="*/ 248688 h 987073"/>
                    <a:gd name="connsiteX8" fmla="*/ 436157 w 705394"/>
                    <a:gd name="connsiteY8" fmla="*/ 266583 h 987073"/>
                    <a:gd name="connsiteX9" fmla="*/ 547369 w 705394"/>
                    <a:gd name="connsiteY9" fmla="*/ 229069 h 987073"/>
                    <a:gd name="connsiteX10" fmla="*/ 598842 w 705394"/>
                    <a:gd name="connsiteY10" fmla="*/ 39993 h 987073"/>
                    <a:gd name="connsiteX11" fmla="*/ 624236 w 705394"/>
                    <a:gd name="connsiteY11" fmla="*/ 7170 h 987073"/>
                    <a:gd name="connsiteX12" fmla="*/ 665401 w 705394"/>
                    <a:gd name="connsiteY12" fmla="*/ 1917 h 987073"/>
                    <a:gd name="connsiteX13" fmla="*/ 703477 w 705394"/>
                    <a:gd name="connsiteY13" fmla="*/ 68477 h 987073"/>
                    <a:gd name="connsiteX14" fmla="*/ 644158 w 705394"/>
                    <a:gd name="connsiteY14" fmla="*/ 286373 h 987073"/>
                    <a:gd name="connsiteX15" fmla="*/ 618764 w 705394"/>
                    <a:gd name="connsiteY15" fmla="*/ 319196 h 987073"/>
                    <a:gd name="connsiteX16" fmla="*/ 602456 w 705394"/>
                    <a:gd name="connsiteY16" fmla="*/ 324735 h 987073"/>
                    <a:gd name="connsiteX17" fmla="*/ 601630 w 705394"/>
                    <a:gd name="connsiteY17" fmla="*/ 325213 h 987073"/>
                    <a:gd name="connsiteX18" fmla="*/ 486993 w 705394"/>
                    <a:gd name="connsiteY18" fmla="*/ 363882 h 987073"/>
                    <a:gd name="connsiteX19" fmla="*/ 487441 w 705394"/>
                    <a:gd name="connsiteY19" fmla="*/ 366100 h 987073"/>
                    <a:gd name="connsiteX20" fmla="*/ 487441 w 705394"/>
                    <a:gd name="connsiteY20" fmla="*/ 595947 h 987073"/>
                    <a:gd name="connsiteX21" fmla="*/ 634498 w 705394"/>
                    <a:gd name="connsiteY21" fmla="*/ 570312 h 987073"/>
                    <a:gd name="connsiteX22" fmla="*/ 657270 w 705394"/>
                    <a:gd name="connsiteY22" fmla="*/ 655298 h 987073"/>
                    <a:gd name="connsiteX23" fmla="*/ 658455 w 705394"/>
                    <a:gd name="connsiteY23" fmla="*/ 655515 h 987073"/>
                    <a:gd name="connsiteX24" fmla="*/ 589253 w 705394"/>
                    <a:gd name="connsiteY24" fmla="*/ 912900 h 987073"/>
                    <a:gd name="connsiteX25" fmla="*/ 512512 w 705394"/>
                    <a:gd name="connsiteY25" fmla="*/ 898842 h 987073"/>
                    <a:gd name="connsiteX26" fmla="*/ 532051 w 705394"/>
                    <a:gd name="connsiteY26" fmla="*/ 703511 h 987073"/>
                    <a:gd name="connsiteX27" fmla="*/ 414607 w 705394"/>
                    <a:gd name="connsiteY27" fmla="*/ 746517 h 987073"/>
                    <a:gd name="connsiteX28" fmla="*/ 409615 w 705394"/>
                    <a:gd name="connsiteY28" fmla="*/ 749882 h 987073"/>
                    <a:gd name="connsiteX29" fmla="*/ 400255 w 705394"/>
                    <a:gd name="connsiteY29" fmla="*/ 751772 h 987073"/>
                    <a:gd name="connsiteX30" fmla="*/ 393503 w 705394"/>
                    <a:gd name="connsiteY30" fmla="*/ 754245 h 987073"/>
                    <a:gd name="connsiteX31" fmla="*/ 393221 w 705394"/>
                    <a:gd name="connsiteY31" fmla="*/ 753192 h 987073"/>
                    <a:gd name="connsiteX32" fmla="*/ 360015 w 705394"/>
                    <a:gd name="connsiteY32" fmla="*/ 759896 h 987073"/>
                    <a:gd name="connsiteX33" fmla="*/ 311548 w 705394"/>
                    <a:gd name="connsiteY33" fmla="*/ 750111 h 987073"/>
                    <a:gd name="connsiteX34" fmla="*/ 158409 w 705394"/>
                    <a:gd name="connsiteY34" fmla="*/ 778100 h 987073"/>
                    <a:gd name="connsiteX35" fmla="*/ 142601 w 705394"/>
                    <a:gd name="connsiteY35" fmla="*/ 987073 h 987073"/>
                    <a:gd name="connsiteX36" fmla="*/ 67959 w 705394"/>
                    <a:gd name="connsiteY36" fmla="*/ 987073 h 987073"/>
                    <a:gd name="connsiteX37" fmla="*/ 47206 w 705394"/>
                    <a:gd name="connsiteY37" fmla="*/ 712740 h 987073"/>
                    <a:gd name="connsiteX38" fmla="*/ 47431 w 705394"/>
                    <a:gd name="connsiteY38" fmla="*/ 712740 h 987073"/>
                    <a:gd name="connsiteX39" fmla="*/ 45930 w 705394"/>
                    <a:gd name="connsiteY39" fmla="*/ 707319 h 987073"/>
                    <a:gd name="connsiteX40" fmla="*/ 233482 w 705394"/>
                    <a:gd name="connsiteY40" fmla="*/ 636894 h 987073"/>
                    <a:gd name="connsiteX41" fmla="*/ 232589 w 705394"/>
                    <a:gd name="connsiteY41" fmla="*/ 632470 h 987073"/>
                    <a:gd name="connsiteX42" fmla="*/ 232589 w 705394"/>
                    <a:gd name="connsiteY42" fmla="*/ 368667 h 987073"/>
                    <a:gd name="connsiteX43" fmla="*/ 103764 w 705394"/>
                    <a:gd name="connsiteY43" fmla="*/ 325213 h 987073"/>
                    <a:gd name="connsiteX44" fmla="*/ 102938 w 705394"/>
                    <a:gd name="connsiteY44" fmla="*/ 324735 h 987073"/>
                    <a:gd name="connsiteX45" fmla="*/ 86630 w 705394"/>
                    <a:gd name="connsiteY45" fmla="*/ 319196 h 987073"/>
                    <a:gd name="connsiteX46" fmla="*/ 61236 w 705394"/>
                    <a:gd name="connsiteY46" fmla="*/ 286373 h 987073"/>
                    <a:gd name="connsiteX47" fmla="*/ 1917 w 705394"/>
                    <a:gd name="connsiteY47" fmla="*/ 68477 h 987073"/>
                    <a:gd name="connsiteX48" fmla="*/ 39993 w 705394"/>
                    <a:gd name="connsiteY48" fmla="*/ 1917 h 987073"/>
                    <a:gd name="connsiteX49" fmla="*/ 61476 w 705394"/>
                    <a:gd name="connsiteY49" fmla="*/ 484 h 987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</a:cxnLst>
                  <a:rect l="l" t="t" r="r" b="b"/>
                  <a:pathLst>
                    <a:path w="705394" h="987073">
                      <a:moveTo>
                        <a:pt x="61476" y="484"/>
                      </a:moveTo>
                      <a:cubicBezTo>
                        <a:pt x="68456" y="1428"/>
                        <a:pt x="75136" y="3724"/>
                        <a:pt x="81158" y="7170"/>
                      </a:cubicBezTo>
                      <a:cubicBezTo>
                        <a:pt x="93203" y="14060"/>
                        <a:pt x="102620" y="25546"/>
                        <a:pt x="106552" y="39993"/>
                      </a:cubicBezTo>
                      <a:lnTo>
                        <a:pt x="158025" y="229069"/>
                      </a:lnTo>
                      <a:lnTo>
                        <a:pt x="278993" y="269874"/>
                      </a:lnTo>
                      <a:lnTo>
                        <a:pt x="310415" y="248688"/>
                      </a:lnTo>
                      <a:cubicBezTo>
                        <a:pt x="325660" y="242240"/>
                        <a:pt x="342421" y="238674"/>
                        <a:pt x="360015" y="238674"/>
                      </a:cubicBezTo>
                      <a:cubicBezTo>
                        <a:pt x="377609" y="238674"/>
                        <a:pt x="394370" y="242240"/>
                        <a:pt x="409615" y="248688"/>
                      </a:cubicBezTo>
                      <a:lnTo>
                        <a:pt x="436157" y="266583"/>
                      </a:lnTo>
                      <a:lnTo>
                        <a:pt x="547369" y="229069"/>
                      </a:lnTo>
                      <a:lnTo>
                        <a:pt x="598842" y="39993"/>
                      </a:lnTo>
                      <a:cubicBezTo>
                        <a:pt x="602774" y="25546"/>
                        <a:pt x="612191" y="14060"/>
                        <a:pt x="624236" y="7170"/>
                      </a:cubicBezTo>
                      <a:cubicBezTo>
                        <a:pt x="636280" y="279"/>
                        <a:pt x="650954" y="-2016"/>
                        <a:pt x="665401" y="1917"/>
                      </a:cubicBezTo>
                      <a:cubicBezTo>
                        <a:pt x="694296" y="9783"/>
                        <a:pt x="711342" y="39582"/>
                        <a:pt x="703477" y="68477"/>
                      </a:cubicBezTo>
                      <a:lnTo>
                        <a:pt x="644158" y="286373"/>
                      </a:lnTo>
                      <a:cubicBezTo>
                        <a:pt x="640225" y="300821"/>
                        <a:pt x="630809" y="312305"/>
                        <a:pt x="618764" y="319196"/>
                      </a:cubicBezTo>
                      <a:lnTo>
                        <a:pt x="602456" y="324735"/>
                      </a:lnTo>
                      <a:lnTo>
                        <a:pt x="601630" y="325213"/>
                      </a:lnTo>
                      <a:lnTo>
                        <a:pt x="486993" y="363882"/>
                      </a:lnTo>
                      <a:lnTo>
                        <a:pt x="487441" y="366100"/>
                      </a:lnTo>
                      <a:lnTo>
                        <a:pt x="487441" y="595947"/>
                      </a:lnTo>
                      <a:lnTo>
                        <a:pt x="634498" y="570312"/>
                      </a:lnTo>
                      <a:lnTo>
                        <a:pt x="657270" y="655298"/>
                      </a:lnTo>
                      <a:lnTo>
                        <a:pt x="658455" y="655515"/>
                      </a:lnTo>
                      <a:lnTo>
                        <a:pt x="589253" y="912900"/>
                      </a:lnTo>
                      <a:lnTo>
                        <a:pt x="512512" y="898842"/>
                      </a:lnTo>
                      <a:lnTo>
                        <a:pt x="532051" y="703511"/>
                      </a:lnTo>
                      <a:lnTo>
                        <a:pt x="414607" y="746517"/>
                      </a:lnTo>
                      <a:lnTo>
                        <a:pt x="409615" y="749882"/>
                      </a:lnTo>
                      <a:lnTo>
                        <a:pt x="400255" y="751772"/>
                      </a:lnTo>
                      <a:lnTo>
                        <a:pt x="393503" y="754245"/>
                      </a:lnTo>
                      <a:lnTo>
                        <a:pt x="393221" y="753192"/>
                      </a:lnTo>
                      <a:lnTo>
                        <a:pt x="360015" y="759896"/>
                      </a:lnTo>
                      <a:lnTo>
                        <a:pt x="311548" y="750111"/>
                      </a:lnTo>
                      <a:lnTo>
                        <a:pt x="158409" y="778100"/>
                      </a:lnTo>
                      <a:lnTo>
                        <a:pt x="142601" y="987073"/>
                      </a:lnTo>
                      <a:lnTo>
                        <a:pt x="67959" y="987073"/>
                      </a:lnTo>
                      <a:lnTo>
                        <a:pt x="47206" y="712740"/>
                      </a:lnTo>
                      <a:lnTo>
                        <a:pt x="47431" y="712740"/>
                      </a:lnTo>
                      <a:lnTo>
                        <a:pt x="45930" y="707319"/>
                      </a:lnTo>
                      <a:lnTo>
                        <a:pt x="233482" y="636894"/>
                      </a:lnTo>
                      <a:lnTo>
                        <a:pt x="232589" y="632470"/>
                      </a:lnTo>
                      <a:lnTo>
                        <a:pt x="232589" y="368667"/>
                      </a:lnTo>
                      <a:lnTo>
                        <a:pt x="103764" y="325213"/>
                      </a:lnTo>
                      <a:lnTo>
                        <a:pt x="102938" y="324735"/>
                      </a:lnTo>
                      <a:lnTo>
                        <a:pt x="86630" y="319196"/>
                      </a:lnTo>
                      <a:cubicBezTo>
                        <a:pt x="74585" y="312305"/>
                        <a:pt x="65169" y="300821"/>
                        <a:pt x="61236" y="286373"/>
                      </a:cubicBezTo>
                      <a:lnTo>
                        <a:pt x="1917" y="68477"/>
                      </a:lnTo>
                      <a:cubicBezTo>
                        <a:pt x="-5948" y="39582"/>
                        <a:pt x="11098" y="9783"/>
                        <a:pt x="39993" y="1917"/>
                      </a:cubicBezTo>
                      <a:cubicBezTo>
                        <a:pt x="47216" y="-50"/>
                        <a:pt x="54497" y="-459"/>
                        <a:pt x="61476" y="484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37" name="グループ化 36">
                  <a:extLst>
                    <a:ext uri="{FF2B5EF4-FFF2-40B4-BE49-F238E27FC236}">
                      <a16:creationId xmlns:a16="http://schemas.microsoft.com/office/drawing/2014/main" id="{9582039F-4B3F-4D76-A63C-E965D8E339E8}"/>
                    </a:ext>
                  </a:extLst>
                </p:cNvPr>
                <p:cNvGrpSpPr/>
                <p:nvPr/>
              </p:nvGrpSpPr>
              <p:grpSpPr>
                <a:xfrm>
                  <a:off x="-3652671" y="1730122"/>
                  <a:ext cx="471566" cy="542306"/>
                  <a:chOff x="-3652671" y="1730122"/>
                  <a:chExt cx="471566" cy="542306"/>
                </a:xfrm>
              </p:grpSpPr>
              <p:sp>
                <p:nvSpPr>
                  <p:cNvPr id="38" name="フリーフォーム: 図形 37">
                    <a:extLst>
                      <a:ext uri="{FF2B5EF4-FFF2-40B4-BE49-F238E27FC236}">
                        <a16:creationId xmlns:a16="http://schemas.microsoft.com/office/drawing/2014/main" id="{C0737458-AEDD-403D-AEC0-DA5E48855AE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-3652671" y="1730122"/>
                    <a:ext cx="471566" cy="542306"/>
                  </a:xfrm>
                  <a:custGeom>
                    <a:avLst/>
                    <a:gdLst>
                      <a:gd name="connsiteX0" fmla="*/ 235783 w 471566"/>
                      <a:gd name="connsiteY0" fmla="*/ 0 h 542306"/>
                      <a:gd name="connsiteX1" fmla="*/ 471566 w 471566"/>
                      <a:gd name="connsiteY1" fmla="*/ 249377 h 542306"/>
                      <a:gd name="connsiteX2" fmla="*/ 327560 w 471566"/>
                      <a:gd name="connsiteY2" fmla="*/ 479157 h 542306"/>
                      <a:gd name="connsiteX3" fmla="*/ 319368 w 471566"/>
                      <a:gd name="connsiteY3" fmla="*/ 481846 h 542306"/>
                      <a:gd name="connsiteX4" fmla="*/ 309354 w 471566"/>
                      <a:gd name="connsiteY4" fmla="*/ 542306 h 542306"/>
                      <a:gd name="connsiteX5" fmla="*/ 177620 w 471566"/>
                      <a:gd name="connsiteY5" fmla="*/ 542306 h 542306"/>
                      <a:gd name="connsiteX6" fmla="*/ 168492 w 471566"/>
                      <a:gd name="connsiteY6" fmla="*/ 487196 h 542306"/>
                      <a:gd name="connsiteX7" fmla="*/ 144006 w 471566"/>
                      <a:gd name="connsiteY7" fmla="*/ 479157 h 542306"/>
                      <a:gd name="connsiteX8" fmla="*/ 0 w 471566"/>
                      <a:gd name="connsiteY8" fmla="*/ 249377 h 542306"/>
                      <a:gd name="connsiteX9" fmla="*/ 235783 w 471566"/>
                      <a:gd name="connsiteY9" fmla="*/ 0 h 54230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471566" h="542306">
                        <a:moveTo>
                          <a:pt x="235783" y="0"/>
                        </a:moveTo>
                        <a:cubicBezTo>
                          <a:pt x="366002" y="0"/>
                          <a:pt x="471566" y="111650"/>
                          <a:pt x="471566" y="249377"/>
                        </a:cubicBezTo>
                        <a:cubicBezTo>
                          <a:pt x="471566" y="352672"/>
                          <a:pt x="412186" y="441299"/>
                          <a:pt x="327560" y="479157"/>
                        </a:cubicBezTo>
                        <a:lnTo>
                          <a:pt x="319368" y="481846"/>
                        </a:lnTo>
                        <a:lnTo>
                          <a:pt x="309354" y="542306"/>
                        </a:lnTo>
                        <a:lnTo>
                          <a:pt x="177620" y="542306"/>
                        </a:lnTo>
                        <a:lnTo>
                          <a:pt x="168492" y="487196"/>
                        </a:lnTo>
                        <a:lnTo>
                          <a:pt x="144006" y="479157"/>
                        </a:lnTo>
                        <a:cubicBezTo>
                          <a:pt x="59380" y="441299"/>
                          <a:pt x="0" y="352672"/>
                          <a:pt x="0" y="249377"/>
                        </a:cubicBezTo>
                        <a:cubicBezTo>
                          <a:pt x="0" y="111650"/>
                          <a:pt x="105564" y="0"/>
                          <a:pt x="235783" y="0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9" name="フリーフォーム: 図形 38">
                    <a:extLst>
                      <a:ext uri="{FF2B5EF4-FFF2-40B4-BE49-F238E27FC236}">
                        <a16:creationId xmlns:a16="http://schemas.microsoft.com/office/drawing/2014/main" id="{D9D5BF30-4BE3-461A-8E46-F390F9D4A61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-3611903" y="1863899"/>
                    <a:ext cx="396703" cy="262599"/>
                  </a:xfrm>
                  <a:custGeom>
                    <a:avLst/>
                    <a:gdLst>
                      <a:gd name="connsiteX0" fmla="*/ 219802 w 396703"/>
                      <a:gd name="connsiteY0" fmla="*/ 207789 h 262599"/>
                      <a:gd name="connsiteX1" fmla="*/ 240053 w 396703"/>
                      <a:gd name="connsiteY1" fmla="*/ 235194 h 262599"/>
                      <a:gd name="connsiteX2" fmla="*/ 219802 w 396703"/>
                      <a:gd name="connsiteY2" fmla="*/ 262599 h 262599"/>
                      <a:gd name="connsiteX3" fmla="*/ 199551 w 396703"/>
                      <a:gd name="connsiteY3" fmla="*/ 235194 h 262599"/>
                      <a:gd name="connsiteX4" fmla="*/ 219802 w 396703"/>
                      <a:gd name="connsiteY4" fmla="*/ 207789 h 262599"/>
                      <a:gd name="connsiteX5" fmla="*/ 172492 w 396703"/>
                      <a:gd name="connsiteY5" fmla="*/ 207789 h 262599"/>
                      <a:gd name="connsiteX6" fmla="*/ 192743 w 396703"/>
                      <a:gd name="connsiteY6" fmla="*/ 235194 h 262599"/>
                      <a:gd name="connsiteX7" fmla="*/ 172492 w 396703"/>
                      <a:gd name="connsiteY7" fmla="*/ 262599 h 262599"/>
                      <a:gd name="connsiteX8" fmla="*/ 152241 w 396703"/>
                      <a:gd name="connsiteY8" fmla="*/ 235194 h 262599"/>
                      <a:gd name="connsiteX9" fmla="*/ 172492 w 396703"/>
                      <a:gd name="connsiteY9" fmla="*/ 207789 h 262599"/>
                      <a:gd name="connsiteX10" fmla="*/ 311461 w 396703"/>
                      <a:gd name="connsiteY10" fmla="*/ 0 h 262599"/>
                      <a:gd name="connsiteX11" fmla="*/ 396703 w 396703"/>
                      <a:gd name="connsiteY11" fmla="*/ 87752 h 262599"/>
                      <a:gd name="connsiteX12" fmla="*/ 311461 w 396703"/>
                      <a:gd name="connsiteY12" fmla="*/ 175504 h 262599"/>
                      <a:gd name="connsiteX13" fmla="*/ 226219 w 396703"/>
                      <a:gd name="connsiteY13" fmla="*/ 87752 h 262599"/>
                      <a:gd name="connsiteX14" fmla="*/ 311461 w 396703"/>
                      <a:gd name="connsiteY14" fmla="*/ 0 h 262599"/>
                      <a:gd name="connsiteX15" fmla="*/ 85242 w 396703"/>
                      <a:gd name="connsiteY15" fmla="*/ 0 h 262599"/>
                      <a:gd name="connsiteX16" fmla="*/ 170484 w 396703"/>
                      <a:gd name="connsiteY16" fmla="*/ 87752 h 262599"/>
                      <a:gd name="connsiteX17" fmla="*/ 85242 w 396703"/>
                      <a:gd name="connsiteY17" fmla="*/ 175504 h 262599"/>
                      <a:gd name="connsiteX18" fmla="*/ 0 w 396703"/>
                      <a:gd name="connsiteY18" fmla="*/ 87752 h 262599"/>
                      <a:gd name="connsiteX19" fmla="*/ 85242 w 396703"/>
                      <a:gd name="connsiteY19" fmla="*/ 0 h 26259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</a:cxnLst>
                    <a:rect l="l" t="t" r="r" b="b"/>
                    <a:pathLst>
                      <a:path w="396703" h="262599">
                        <a:moveTo>
                          <a:pt x="219802" y="207789"/>
                        </a:moveTo>
                        <a:cubicBezTo>
                          <a:pt x="230986" y="207789"/>
                          <a:pt x="240053" y="220058"/>
                          <a:pt x="240053" y="235194"/>
                        </a:cubicBezTo>
                        <a:cubicBezTo>
                          <a:pt x="240053" y="250330"/>
                          <a:pt x="230986" y="262599"/>
                          <a:pt x="219802" y="262599"/>
                        </a:cubicBezTo>
                        <a:cubicBezTo>
                          <a:pt x="208618" y="262599"/>
                          <a:pt x="199551" y="250330"/>
                          <a:pt x="199551" y="235194"/>
                        </a:cubicBezTo>
                        <a:cubicBezTo>
                          <a:pt x="199551" y="220058"/>
                          <a:pt x="208618" y="207789"/>
                          <a:pt x="219802" y="207789"/>
                        </a:cubicBezTo>
                        <a:close/>
                        <a:moveTo>
                          <a:pt x="172492" y="207789"/>
                        </a:moveTo>
                        <a:cubicBezTo>
                          <a:pt x="183676" y="207789"/>
                          <a:pt x="192743" y="220058"/>
                          <a:pt x="192743" y="235194"/>
                        </a:cubicBezTo>
                        <a:cubicBezTo>
                          <a:pt x="192743" y="250330"/>
                          <a:pt x="183676" y="262599"/>
                          <a:pt x="172492" y="262599"/>
                        </a:cubicBezTo>
                        <a:cubicBezTo>
                          <a:pt x="161308" y="262599"/>
                          <a:pt x="152241" y="250330"/>
                          <a:pt x="152241" y="235194"/>
                        </a:cubicBezTo>
                        <a:cubicBezTo>
                          <a:pt x="152241" y="220058"/>
                          <a:pt x="161308" y="207789"/>
                          <a:pt x="172492" y="207789"/>
                        </a:cubicBezTo>
                        <a:close/>
                        <a:moveTo>
                          <a:pt x="311461" y="0"/>
                        </a:moveTo>
                        <a:cubicBezTo>
                          <a:pt x="358539" y="0"/>
                          <a:pt x="396703" y="39288"/>
                          <a:pt x="396703" y="87752"/>
                        </a:cubicBezTo>
                        <a:cubicBezTo>
                          <a:pt x="396703" y="136216"/>
                          <a:pt x="358539" y="175504"/>
                          <a:pt x="311461" y="175504"/>
                        </a:cubicBezTo>
                        <a:cubicBezTo>
                          <a:pt x="264383" y="175504"/>
                          <a:pt x="226219" y="136216"/>
                          <a:pt x="226219" y="87752"/>
                        </a:cubicBezTo>
                        <a:cubicBezTo>
                          <a:pt x="226219" y="39288"/>
                          <a:pt x="264383" y="0"/>
                          <a:pt x="311461" y="0"/>
                        </a:cubicBezTo>
                        <a:close/>
                        <a:moveTo>
                          <a:pt x="85242" y="0"/>
                        </a:moveTo>
                        <a:cubicBezTo>
                          <a:pt x="132320" y="0"/>
                          <a:pt x="170484" y="39288"/>
                          <a:pt x="170484" y="87752"/>
                        </a:cubicBezTo>
                        <a:cubicBezTo>
                          <a:pt x="170484" y="136216"/>
                          <a:pt x="132320" y="175504"/>
                          <a:pt x="85242" y="175504"/>
                        </a:cubicBezTo>
                        <a:cubicBezTo>
                          <a:pt x="38164" y="175504"/>
                          <a:pt x="0" y="136216"/>
                          <a:pt x="0" y="87752"/>
                        </a:cubicBezTo>
                        <a:cubicBezTo>
                          <a:pt x="0" y="39288"/>
                          <a:pt x="38164" y="0"/>
                          <a:pt x="85242" y="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sp>
            <p:nvSpPr>
              <p:cNvPr id="33" name="正方形/長方形 32">
                <a:extLst>
                  <a:ext uri="{FF2B5EF4-FFF2-40B4-BE49-F238E27FC236}">
                    <a16:creationId xmlns:a16="http://schemas.microsoft.com/office/drawing/2014/main" id="{68382187-A4F0-4E47-B30E-E1364C18A648}"/>
                  </a:ext>
                </a:extLst>
              </p:cNvPr>
              <p:cNvSpPr/>
              <p:nvPr/>
            </p:nvSpPr>
            <p:spPr bwMode="auto">
              <a:xfrm>
                <a:off x="1805587" y="1662921"/>
                <a:ext cx="273648" cy="51483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" name="正方形/長方形 33">
                <a:extLst>
                  <a:ext uri="{FF2B5EF4-FFF2-40B4-BE49-F238E27FC236}">
                    <a16:creationId xmlns:a16="http://schemas.microsoft.com/office/drawing/2014/main" id="{4CB0ED84-4D28-4ADD-8FBF-DC29A87E566C}"/>
                  </a:ext>
                </a:extLst>
              </p:cNvPr>
              <p:cNvSpPr/>
              <p:nvPr/>
            </p:nvSpPr>
            <p:spPr bwMode="auto">
              <a:xfrm>
                <a:off x="1687181" y="1662921"/>
                <a:ext cx="273648" cy="51483"/>
              </a:xfrm>
              <a:prstGeom prst="rect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" name="アーチ 34">
                <a:extLst>
                  <a:ext uri="{FF2B5EF4-FFF2-40B4-BE49-F238E27FC236}">
                    <a16:creationId xmlns:a16="http://schemas.microsoft.com/office/drawing/2014/main" id="{DC16C6A7-2972-40DC-8921-05E2330E6728}"/>
                  </a:ext>
                </a:extLst>
              </p:cNvPr>
              <p:cNvSpPr/>
              <p:nvPr/>
            </p:nvSpPr>
            <p:spPr bwMode="auto">
              <a:xfrm>
                <a:off x="1377312" y="1861724"/>
                <a:ext cx="168311" cy="168311"/>
              </a:xfrm>
              <a:prstGeom prst="blockArc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175358E0-7B6A-40B0-9C57-585BDD2A495F}"/>
                </a:ext>
              </a:extLst>
            </p:cNvPr>
            <p:cNvGrpSpPr/>
            <p:nvPr/>
          </p:nvGrpSpPr>
          <p:grpSpPr>
            <a:xfrm>
              <a:off x="855702" y="1193818"/>
              <a:ext cx="2052876" cy="180020"/>
              <a:chOff x="888614" y="512084"/>
              <a:chExt cx="1965858" cy="180020"/>
            </a:xfrm>
          </p:grpSpPr>
          <p:sp>
            <p:nvSpPr>
              <p:cNvPr id="6" name="正方形/長方形 5">
                <a:extLst>
                  <a:ext uri="{FF2B5EF4-FFF2-40B4-BE49-F238E27FC236}">
                    <a16:creationId xmlns:a16="http://schemas.microsoft.com/office/drawing/2014/main" id="{12096781-59C4-4C95-8823-07BE6B2AE81B}"/>
                  </a:ext>
                </a:extLst>
              </p:cNvPr>
              <p:cNvSpPr/>
              <p:nvPr/>
            </p:nvSpPr>
            <p:spPr bwMode="auto">
              <a:xfrm>
                <a:off x="888614" y="512084"/>
                <a:ext cx="68003" cy="180020"/>
              </a:xfrm>
              <a:prstGeom prst="rect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" name="正方形/長方形 6">
                <a:extLst>
                  <a:ext uri="{FF2B5EF4-FFF2-40B4-BE49-F238E27FC236}">
                    <a16:creationId xmlns:a16="http://schemas.microsoft.com/office/drawing/2014/main" id="{0AC773E1-1C76-463D-AD0F-5BCA2DAFA04D}"/>
                  </a:ext>
                </a:extLst>
              </p:cNvPr>
              <p:cNvSpPr/>
              <p:nvPr/>
            </p:nvSpPr>
            <p:spPr bwMode="auto">
              <a:xfrm>
                <a:off x="988501" y="512084"/>
                <a:ext cx="68003" cy="180020"/>
              </a:xfrm>
              <a:prstGeom prst="rect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" name="正方形/長方形 7">
                <a:extLst>
                  <a:ext uri="{FF2B5EF4-FFF2-40B4-BE49-F238E27FC236}">
                    <a16:creationId xmlns:a16="http://schemas.microsoft.com/office/drawing/2014/main" id="{4C02CD15-A1F1-49E8-8129-31E4D89DBA08}"/>
                  </a:ext>
                </a:extLst>
              </p:cNvPr>
              <p:cNvSpPr/>
              <p:nvPr/>
            </p:nvSpPr>
            <p:spPr bwMode="auto">
              <a:xfrm>
                <a:off x="1088388" y="512084"/>
                <a:ext cx="68003" cy="180020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" name="正方形/長方形 8">
                <a:extLst>
                  <a:ext uri="{FF2B5EF4-FFF2-40B4-BE49-F238E27FC236}">
                    <a16:creationId xmlns:a16="http://schemas.microsoft.com/office/drawing/2014/main" id="{400B0B3F-BF1C-4A13-A386-B45CF67E89C6}"/>
                  </a:ext>
                </a:extLst>
              </p:cNvPr>
              <p:cNvSpPr/>
              <p:nvPr/>
            </p:nvSpPr>
            <p:spPr bwMode="auto">
              <a:xfrm>
                <a:off x="1188275" y="512084"/>
                <a:ext cx="68003" cy="180020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" name="正方形/長方形 9">
                <a:extLst>
                  <a:ext uri="{FF2B5EF4-FFF2-40B4-BE49-F238E27FC236}">
                    <a16:creationId xmlns:a16="http://schemas.microsoft.com/office/drawing/2014/main" id="{4DEF47E5-E7D3-4DAB-81F1-2475EDBB3705}"/>
                  </a:ext>
                </a:extLst>
              </p:cNvPr>
              <p:cNvSpPr/>
              <p:nvPr/>
            </p:nvSpPr>
            <p:spPr bwMode="auto">
              <a:xfrm>
                <a:off x="1288162" y="512084"/>
                <a:ext cx="68003" cy="180020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" name="正方形/長方形 10">
                <a:extLst>
                  <a:ext uri="{FF2B5EF4-FFF2-40B4-BE49-F238E27FC236}">
                    <a16:creationId xmlns:a16="http://schemas.microsoft.com/office/drawing/2014/main" id="{CAAC0FC4-4DBF-43C1-8ED3-91AA78898383}"/>
                  </a:ext>
                </a:extLst>
              </p:cNvPr>
              <p:cNvSpPr/>
              <p:nvPr/>
            </p:nvSpPr>
            <p:spPr bwMode="auto">
              <a:xfrm>
                <a:off x="1388049" y="512084"/>
                <a:ext cx="68003" cy="180020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" name="正方形/長方形 11">
                <a:extLst>
                  <a:ext uri="{FF2B5EF4-FFF2-40B4-BE49-F238E27FC236}">
                    <a16:creationId xmlns:a16="http://schemas.microsoft.com/office/drawing/2014/main" id="{47B2DD1A-6862-4122-A292-E538A6A940F5}"/>
                  </a:ext>
                </a:extLst>
              </p:cNvPr>
              <p:cNvSpPr/>
              <p:nvPr/>
            </p:nvSpPr>
            <p:spPr bwMode="auto">
              <a:xfrm>
                <a:off x="1487936" y="512084"/>
                <a:ext cx="68003" cy="180020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" name="正方形/長方形 12">
                <a:extLst>
                  <a:ext uri="{FF2B5EF4-FFF2-40B4-BE49-F238E27FC236}">
                    <a16:creationId xmlns:a16="http://schemas.microsoft.com/office/drawing/2014/main" id="{DD0AAA2B-0329-43B2-A66C-E91987B6120D}"/>
                  </a:ext>
                </a:extLst>
              </p:cNvPr>
              <p:cNvSpPr/>
              <p:nvPr/>
            </p:nvSpPr>
            <p:spPr bwMode="auto">
              <a:xfrm>
                <a:off x="1587823" y="512084"/>
                <a:ext cx="68003" cy="180020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" name="正方形/長方形 13">
                <a:extLst>
                  <a:ext uri="{FF2B5EF4-FFF2-40B4-BE49-F238E27FC236}">
                    <a16:creationId xmlns:a16="http://schemas.microsoft.com/office/drawing/2014/main" id="{CA9B73AC-4029-4DCD-9CCA-D4E47D6152A4}"/>
                  </a:ext>
                </a:extLst>
              </p:cNvPr>
              <p:cNvSpPr/>
              <p:nvPr/>
            </p:nvSpPr>
            <p:spPr bwMode="auto">
              <a:xfrm>
                <a:off x="1687710" y="512084"/>
                <a:ext cx="68003" cy="180020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" name="正方形/長方形 14">
                <a:extLst>
                  <a:ext uri="{FF2B5EF4-FFF2-40B4-BE49-F238E27FC236}">
                    <a16:creationId xmlns:a16="http://schemas.microsoft.com/office/drawing/2014/main" id="{13B324E7-385C-435C-9CE2-FFC75BE40289}"/>
                  </a:ext>
                </a:extLst>
              </p:cNvPr>
              <p:cNvSpPr/>
              <p:nvPr/>
            </p:nvSpPr>
            <p:spPr bwMode="auto">
              <a:xfrm>
                <a:off x="1787597" y="512084"/>
                <a:ext cx="68003" cy="180020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" name="正方形/長方形 15">
                <a:extLst>
                  <a:ext uri="{FF2B5EF4-FFF2-40B4-BE49-F238E27FC236}">
                    <a16:creationId xmlns:a16="http://schemas.microsoft.com/office/drawing/2014/main" id="{36852D00-5DBA-454B-9D07-D3F63DABF885}"/>
                  </a:ext>
                </a:extLst>
              </p:cNvPr>
              <p:cNvSpPr/>
              <p:nvPr/>
            </p:nvSpPr>
            <p:spPr bwMode="auto">
              <a:xfrm>
                <a:off x="1887484" y="512084"/>
                <a:ext cx="68003" cy="180020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" name="正方形/長方形 16">
                <a:extLst>
                  <a:ext uri="{FF2B5EF4-FFF2-40B4-BE49-F238E27FC236}">
                    <a16:creationId xmlns:a16="http://schemas.microsoft.com/office/drawing/2014/main" id="{3B9C67F9-7214-4BAD-81AC-C375D903880C}"/>
                  </a:ext>
                </a:extLst>
              </p:cNvPr>
              <p:cNvSpPr/>
              <p:nvPr/>
            </p:nvSpPr>
            <p:spPr bwMode="auto">
              <a:xfrm>
                <a:off x="1987371" y="512084"/>
                <a:ext cx="68003" cy="180020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" name="正方形/長方形 17">
                <a:extLst>
                  <a:ext uri="{FF2B5EF4-FFF2-40B4-BE49-F238E27FC236}">
                    <a16:creationId xmlns:a16="http://schemas.microsoft.com/office/drawing/2014/main" id="{79365E43-A396-46BE-BD69-211A74A5336F}"/>
                  </a:ext>
                </a:extLst>
              </p:cNvPr>
              <p:cNvSpPr/>
              <p:nvPr/>
            </p:nvSpPr>
            <p:spPr bwMode="auto">
              <a:xfrm>
                <a:off x="2087258" y="512084"/>
                <a:ext cx="68003" cy="180020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" name="正方形/長方形 18">
                <a:extLst>
                  <a:ext uri="{FF2B5EF4-FFF2-40B4-BE49-F238E27FC236}">
                    <a16:creationId xmlns:a16="http://schemas.microsoft.com/office/drawing/2014/main" id="{FEE4BE3A-5208-45AF-9566-A440ADBF682E}"/>
                  </a:ext>
                </a:extLst>
              </p:cNvPr>
              <p:cNvSpPr/>
              <p:nvPr/>
            </p:nvSpPr>
            <p:spPr bwMode="auto">
              <a:xfrm>
                <a:off x="2187145" y="512084"/>
                <a:ext cx="68003" cy="180020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" name="正方形/長方形 19">
                <a:extLst>
                  <a:ext uri="{FF2B5EF4-FFF2-40B4-BE49-F238E27FC236}">
                    <a16:creationId xmlns:a16="http://schemas.microsoft.com/office/drawing/2014/main" id="{987FBA35-56FB-4A4D-9EE3-AB8C74B1E52A}"/>
                  </a:ext>
                </a:extLst>
              </p:cNvPr>
              <p:cNvSpPr/>
              <p:nvPr/>
            </p:nvSpPr>
            <p:spPr bwMode="auto">
              <a:xfrm>
                <a:off x="2287032" y="512084"/>
                <a:ext cx="68003" cy="180020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" name="正方形/長方形 20">
                <a:extLst>
                  <a:ext uri="{FF2B5EF4-FFF2-40B4-BE49-F238E27FC236}">
                    <a16:creationId xmlns:a16="http://schemas.microsoft.com/office/drawing/2014/main" id="{210202A8-ED87-46C6-BE41-3F4AFFBCF4C9}"/>
                  </a:ext>
                </a:extLst>
              </p:cNvPr>
              <p:cNvSpPr/>
              <p:nvPr/>
            </p:nvSpPr>
            <p:spPr bwMode="auto">
              <a:xfrm>
                <a:off x="2386919" y="512084"/>
                <a:ext cx="68003" cy="180020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" name="正方形/長方形 21">
                <a:extLst>
                  <a:ext uri="{FF2B5EF4-FFF2-40B4-BE49-F238E27FC236}">
                    <a16:creationId xmlns:a16="http://schemas.microsoft.com/office/drawing/2014/main" id="{93D76071-182B-48EF-98FB-86CA1CFDBC4F}"/>
                  </a:ext>
                </a:extLst>
              </p:cNvPr>
              <p:cNvSpPr/>
              <p:nvPr/>
            </p:nvSpPr>
            <p:spPr bwMode="auto">
              <a:xfrm>
                <a:off x="2486806" y="512084"/>
                <a:ext cx="68003" cy="180020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" name="正方形/長方形 22">
                <a:extLst>
                  <a:ext uri="{FF2B5EF4-FFF2-40B4-BE49-F238E27FC236}">
                    <a16:creationId xmlns:a16="http://schemas.microsoft.com/office/drawing/2014/main" id="{0A68A8C9-F929-403D-9D1E-6C5DB1BEF698}"/>
                  </a:ext>
                </a:extLst>
              </p:cNvPr>
              <p:cNvSpPr/>
              <p:nvPr/>
            </p:nvSpPr>
            <p:spPr bwMode="auto">
              <a:xfrm>
                <a:off x="2586693" y="512084"/>
                <a:ext cx="68003" cy="180020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" name="正方形/長方形 23">
                <a:extLst>
                  <a:ext uri="{FF2B5EF4-FFF2-40B4-BE49-F238E27FC236}">
                    <a16:creationId xmlns:a16="http://schemas.microsoft.com/office/drawing/2014/main" id="{B3AF39B2-240F-4597-9792-F9929F4EE1F3}"/>
                  </a:ext>
                </a:extLst>
              </p:cNvPr>
              <p:cNvSpPr/>
              <p:nvPr/>
            </p:nvSpPr>
            <p:spPr bwMode="auto">
              <a:xfrm>
                <a:off x="2686580" y="512084"/>
                <a:ext cx="68003" cy="180020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" name="正方形/長方形 24">
                <a:extLst>
                  <a:ext uri="{FF2B5EF4-FFF2-40B4-BE49-F238E27FC236}">
                    <a16:creationId xmlns:a16="http://schemas.microsoft.com/office/drawing/2014/main" id="{C7E0A504-79A1-47D5-A76A-12028E096B16}"/>
                  </a:ext>
                </a:extLst>
              </p:cNvPr>
              <p:cNvSpPr/>
              <p:nvPr/>
            </p:nvSpPr>
            <p:spPr bwMode="auto">
              <a:xfrm>
                <a:off x="2786469" y="512084"/>
                <a:ext cx="68003" cy="180020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46" name="グループ化 45">
            <a:extLst>
              <a:ext uri="{FF2B5EF4-FFF2-40B4-BE49-F238E27FC236}">
                <a16:creationId xmlns:a16="http://schemas.microsoft.com/office/drawing/2014/main" id="{E3055CB3-83AB-4508-B88C-68432505EAAE}"/>
              </a:ext>
            </a:extLst>
          </p:cNvPr>
          <p:cNvGrpSpPr/>
          <p:nvPr/>
        </p:nvGrpSpPr>
        <p:grpSpPr>
          <a:xfrm>
            <a:off x="3703736" y="944944"/>
            <a:ext cx="2528024" cy="2528024"/>
            <a:chOff x="3530373" y="876823"/>
            <a:chExt cx="2735056" cy="2735056"/>
          </a:xfrm>
        </p:grpSpPr>
        <p:grpSp>
          <p:nvGrpSpPr>
            <p:cNvPr id="47" name="グループ化 46">
              <a:extLst>
                <a:ext uri="{FF2B5EF4-FFF2-40B4-BE49-F238E27FC236}">
                  <a16:creationId xmlns:a16="http://schemas.microsoft.com/office/drawing/2014/main" id="{468F5859-88F8-42B9-B061-64F670A5540A}"/>
                </a:ext>
              </a:extLst>
            </p:cNvPr>
            <p:cNvGrpSpPr/>
            <p:nvPr/>
          </p:nvGrpSpPr>
          <p:grpSpPr>
            <a:xfrm>
              <a:off x="3530373" y="876823"/>
              <a:ext cx="2735056" cy="2735056"/>
              <a:chOff x="203060" y="-4046640"/>
              <a:chExt cx="2735056" cy="2735056"/>
            </a:xfrm>
          </p:grpSpPr>
          <p:sp>
            <p:nvSpPr>
              <p:cNvPr id="75" name="四角形: 角を丸くする 74">
                <a:extLst>
                  <a:ext uri="{FF2B5EF4-FFF2-40B4-BE49-F238E27FC236}">
                    <a16:creationId xmlns:a16="http://schemas.microsoft.com/office/drawing/2014/main" id="{3919D0C6-0398-489D-B555-F33AAC05F972}"/>
                  </a:ext>
                </a:extLst>
              </p:cNvPr>
              <p:cNvSpPr/>
              <p:nvPr/>
            </p:nvSpPr>
            <p:spPr bwMode="auto">
              <a:xfrm>
                <a:off x="203060" y="-4046640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6" name="四角形: 角を丸くする 75">
                <a:extLst>
                  <a:ext uri="{FF2B5EF4-FFF2-40B4-BE49-F238E27FC236}">
                    <a16:creationId xmlns:a16="http://schemas.microsoft.com/office/drawing/2014/main" id="{A2CCAEBD-DF86-4D56-9159-EA2421323E5C}"/>
                  </a:ext>
                </a:extLst>
              </p:cNvPr>
              <p:cNvSpPr/>
              <p:nvPr/>
            </p:nvSpPr>
            <p:spPr bwMode="auto">
              <a:xfrm>
                <a:off x="390639" y="-3859061"/>
                <a:ext cx="2359898" cy="2359898"/>
              </a:xfrm>
              <a:prstGeom prst="roundRect">
                <a:avLst>
                  <a:gd name="adj" fmla="val 3020"/>
                </a:avLst>
              </a:prstGeom>
              <a:solidFill>
                <a:srgbClr val="00B0F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7" name="フリーフォーム: 図形 76">
                <a:extLst>
                  <a:ext uri="{FF2B5EF4-FFF2-40B4-BE49-F238E27FC236}">
                    <a16:creationId xmlns:a16="http://schemas.microsoft.com/office/drawing/2014/main" id="{114B8181-A0D8-4285-983A-4A24EB419F02}"/>
                  </a:ext>
                </a:extLst>
              </p:cNvPr>
              <p:cNvSpPr/>
              <p:nvPr/>
            </p:nvSpPr>
            <p:spPr bwMode="auto">
              <a:xfrm>
                <a:off x="282022" y="-3967678"/>
                <a:ext cx="2577132" cy="2577132"/>
              </a:xfrm>
              <a:custGeom>
                <a:avLst/>
                <a:gdLst>
                  <a:gd name="connsiteX0" fmla="*/ 243929 w 2577132"/>
                  <a:gd name="connsiteY0" fmla="*/ 154017 h 2577132"/>
                  <a:gd name="connsiteX1" fmla="*/ 160953 w 2577132"/>
                  <a:gd name="connsiteY1" fmla="*/ 236993 h 2577132"/>
                  <a:gd name="connsiteX2" fmla="*/ 160953 w 2577132"/>
                  <a:gd name="connsiteY2" fmla="*/ 2325359 h 2577132"/>
                  <a:gd name="connsiteX3" fmla="*/ 243929 w 2577132"/>
                  <a:gd name="connsiteY3" fmla="*/ 2408335 h 2577132"/>
                  <a:gd name="connsiteX4" fmla="*/ 2324227 w 2577132"/>
                  <a:gd name="connsiteY4" fmla="*/ 2408335 h 2577132"/>
                  <a:gd name="connsiteX5" fmla="*/ 2407203 w 2577132"/>
                  <a:gd name="connsiteY5" fmla="*/ 2325359 h 2577132"/>
                  <a:gd name="connsiteX6" fmla="*/ 2407203 w 2577132"/>
                  <a:gd name="connsiteY6" fmla="*/ 236993 h 2577132"/>
                  <a:gd name="connsiteX7" fmla="*/ 2324227 w 2577132"/>
                  <a:gd name="connsiteY7" fmla="*/ 154017 h 2577132"/>
                  <a:gd name="connsiteX8" fmla="*/ 160298 w 2577132"/>
                  <a:gd name="connsiteY8" fmla="*/ 0 h 2577132"/>
                  <a:gd name="connsiteX9" fmla="*/ 2416834 w 2577132"/>
                  <a:gd name="connsiteY9" fmla="*/ 0 h 2577132"/>
                  <a:gd name="connsiteX10" fmla="*/ 2577132 w 2577132"/>
                  <a:gd name="connsiteY10" fmla="*/ 160298 h 2577132"/>
                  <a:gd name="connsiteX11" fmla="*/ 2577132 w 2577132"/>
                  <a:gd name="connsiteY11" fmla="*/ 2416834 h 2577132"/>
                  <a:gd name="connsiteX12" fmla="*/ 2416834 w 2577132"/>
                  <a:gd name="connsiteY12" fmla="*/ 2577132 h 2577132"/>
                  <a:gd name="connsiteX13" fmla="*/ 160298 w 2577132"/>
                  <a:gd name="connsiteY13" fmla="*/ 2577132 h 2577132"/>
                  <a:gd name="connsiteX14" fmla="*/ 0 w 2577132"/>
                  <a:gd name="connsiteY14" fmla="*/ 2416834 h 2577132"/>
                  <a:gd name="connsiteX15" fmla="*/ 0 w 2577132"/>
                  <a:gd name="connsiteY15" fmla="*/ 160298 h 2577132"/>
                  <a:gd name="connsiteX16" fmla="*/ 160298 w 2577132"/>
                  <a:gd name="connsiteY16" fmla="*/ 0 h 25771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577132" h="2577132">
                    <a:moveTo>
                      <a:pt x="243929" y="154017"/>
                    </a:moveTo>
                    <a:cubicBezTo>
                      <a:pt x="198103" y="154017"/>
                      <a:pt x="160953" y="191167"/>
                      <a:pt x="160953" y="236993"/>
                    </a:cubicBezTo>
                    <a:lnTo>
                      <a:pt x="160953" y="2325359"/>
                    </a:lnTo>
                    <a:cubicBezTo>
                      <a:pt x="160953" y="2371185"/>
                      <a:pt x="198103" y="2408335"/>
                      <a:pt x="243929" y="2408335"/>
                    </a:cubicBezTo>
                    <a:lnTo>
                      <a:pt x="2324227" y="2408335"/>
                    </a:lnTo>
                    <a:cubicBezTo>
                      <a:pt x="2370053" y="2408335"/>
                      <a:pt x="2407203" y="2371185"/>
                      <a:pt x="2407203" y="2325359"/>
                    </a:cubicBezTo>
                    <a:lnTo>
                      <a:pt x="2407203" y="236993"/>
                    </a:lnTo>
                    <a:cubicBezTo>
                      <a:pt x="2407203" y="191167"/>
                      <a:pt x="2370053" y="154017"/>
                      <a:pt x="2324227" y="154017"/>
                    </a:cubicBezTo>
                    <a:close/>
                    <a:moveTo>
                      <a:pt x="160298" y="0"/>
                    </a:moveTo>
                    <a:lnTo>
                      <a:pt x="2416834" y="0"/>
                    </a:lnTo>
                    <a:cubicBezTo>
                      <a:pt x="2505364" y="0"/>
                      <a:pt x="2577132" y="71768"/>
                      <a:pt x="2577132" y="160298"/>
                    </a:cubicBezTo>
                    <a:lnTo>
                      <a:pt x="2577132" y="2416834"/>
                    </a:lnTo>
                    <a:cubicBezTo>
                      <a:pt x="2577132" y="2505364"/>
                      <a:pt x="2505364" y="2577132"/>
                      <a:pt x="2416834" y="2577132"/>
                    </a:cubicBezTo>
                    <a:lnTo>
                      <a:pt x="160298" y="2577132"/>
                    </a:lnTo>
                    <a:cubicBezTo>
                      <a:pt x="71768" y="2577132"/>
                      <a:pt x="0" y="2505364"/>
                      <a:pt x="0" y="2416834"/>
                    </a:cubicBezTo>
                    <a:lnTo>
                      <a:pt x="0" y="160298"/>
                    </a:lnTo>
                    <a:cubicBezTo>
                      <a:pt x="0" y="71768"/>
                      <a:pt x="71768" y="0"/>
                      <a:pt x="160298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</p:grpSp>
        <p:sp>
          <p:nvSpPr>
            <p:cNvPr id="48" name="フリーフォーム: 図形 47">
              <a:extLst>
                <a:ext uri="{FF2B5EF4-FFF2-40B4-BE49-F238E27FC236}">
                  <a16:creationId xmlns:a16="http://schemas.microsoft.com/office/drawing/2014/main" id="{A997787D-705B-40FE-8768-FEEE11BF8E0A}"/>
                </a:ext>
              </a:extLst>
            </p:cNvPr>
            <p:cNvSpPr/>
            <p:nvPr/>
          </p:nvSpPr>
          <p:spPr bwMode="auto">
            <a:xfrm>
              <a:off x="3899712" y="2249211"/>
              <a:ext cx="2030062" cy="1116681"/>
            </a:xfrm>
            <a:custGeom>
              <a:avLst/>
              <a:gdLst>
                <a:gd name="connsiteX0" fmla="*/ 677728 w 2231723"/>
                <a:gd name="connsiteY0" fmla="*/ 902967 h 1227609"/>
                <a:gd name="connsiteX1" fmla="*/ 1552070 w 2231723"/>
                <a:gd name="connsiteY1" fmla="*/ 902967 h 1227609"/>
                <a:gd name="connsiteX2" fmla="*/ 1552070 w 2231723"/>
                <a:gd name="connsiteY2" fmla="*/ 1227609 h 1227609"/>
                <a:gd name="connsiteX3" fmla="*/ 677728 w 2231723"/>
                <a:gd name="connsiteY3" fmla="*/ 1227609 h 1227609"/>
                <a:gd name="connsiteX4" fmla="*/ 1916688 w 2231723"/>
                <a:gd name="connsiteY4" fmla="*/ 834204 h 1227609"/>
                <a:gd name="connsiteX5" fmla="*/ 1963631 w 2231723"/>
                <a:gd name="connsiteY5" fmla="*/ 881147 h 1227609"/>
                <a:gd name="connsiteX6" fmla="*/ 1916688 w 2231723"/>
                <a:gd name="connsiteY6" fmla="*/ 928090 h 1227609"/>
                <a:gd name="connsiteX7" fmla="*/ 1869745 w 2231723"/>
                <a:gd name="connsiteY7" fmla="*/ 881147 h 1227609"/>
                <a:gd name="connsiteX8" fmla="*/ 1916688 w 2231723"/>
                <a:gd name="connsiteY8" fmla="*/ 834204 h 1227609"/>
                <a:gd name="connsiteX9" fmla="*/ 315035 w 2231723"/>
                <a:gd name="connsiteY9" fmla="*/ 834204 h 1227609"/>
                <a:gd name="connsiteX10" fmla="*/ 361978 w 2231723"/>
                <a:gd name="connsiteY10" fmla="*/ 881147 h 1227609"/>
                <a:gd name="connsiteX11" fmla="*/ 315035 w 2231723"/>
                <a:gd name="connsiteY11" fmla="*/ 928090 h 1227609"/>
                <a:gd name="connsiteX12" fmla="*/ 268092 w 2231723"/>
                <a:gd name="connsiteY12" fmla="*/ 881147 h 1227609"/>
                <a:gd name="connsiteX13" fmla="*/ 315035 w 2231723"/>
                <a:gd name="connsiteY13" fmla="*/ 834204 h 1227609"/>
                <a:gd name="connsiteX14" fmla="*/ 1916688 w 2231723"/>
                <a:gd name="connsiteY14" fmla="*/ 737075 h 1227609"/>
                <a:gd name="connsiteX15" fmla="*/ 1772616 w 2231723"/>
                <a:gd name="connsiteY15" fmla="*/ 881147 h 1227609"/>
                <a:gd name="connsiteX16" fmla="*/ 1916688 w 2231723"/>
                <a:gd name="connsiteY16" fmla="*/ 1025219 h 1227609"/>
                <a:gd name="connsiteX17" fmla="*/ 2060760 w 2231723"/>
                <a:gd name="connsiteY17" fmla="*/ 881147 h 1227609"/>
                <a:gd name="connsiteX18" fmla="*/ 1916688 w 2231723"/>
                <a:gd name="connsiteY18" fmla="*/ 737075 h 1227609"/>
                <a:gd name="connsiteX19" fmla="*/ 315035 w 2231723"/>
                <a:gd name="connsiteY19" fmla="*/ 737075 h 1227609"/>
                <a:gd name="connsiteX20" fmla="*/ 170963 w 2231723"/>
                <a:gd name="connsiteY20" fmla="*/ 881147 h 1227609"/>
                <a:gd name="connsiteX21" fmla="*/ 315035 w 2231723"/>
                <a:gd name="connsiteY21" fmla="*/ 1025219 h 1227609"/>
                <a:gd name="connsiteX22" fmla="*/ 459107 w 2231723"/>
                <a:gd name="connsiteY22" fmla="*/ 881147 h 1227609"/>
                <a:gd name="connsiteX23" fmla="*/ 315035 w 2231723"/>
                <a:gd name="connsiteY23" fmla="*/ 737075 h 1227609"/>
                <a:gd name="connsiteX24" fmla="*/ 677728 w 2231723"/>
                <a:gd name="connsiteY24" fmla="*/ 653282 h 1227609"/>
                <a:gd name="connsiteX25" fmla="*/ 1552070 w 2231723"/>
                <a:gd name="connsiteY25" fmla="*/ 653282 h 1227609"/>
                <a:gd name="connsiteX26" fmla="*/ 1552070 w 2231723"/>
                <a:gd name="connsiteY26" fmla="*/ 871173 h 1227609"/>
                <a:gd name="connsiteX27" fmla="*/ 677728 w 2231723"/>
                <a:gd name="connsiteY27" fmla="*/ 871173 h 1227609"/>
                <a:gd name="connsiteX28" fmla="*/ 677728 w 2231723"/>
                <a:gd name="connsiteY28" fmla="*/ 490457 h 1227609"/>
                <a:gd name="connsiteX29" fmla="*/ 1552070 w 2231723"/>
                <a:gd name="connsiteY29" fmla="*/ 490457 h 1227609"/>
                <a:gd name="connsiteX30" fmla="*/ 1552070 w 2231723"/>
                <a:gd name="connsiteY30" fmla="*/ 624170 h 1227609"/>
                <a:gd name="connsiteX31" fmla="*/ 677728 w 2231723"/>
                <a:gd name="connsiteY31" fmla="*/ 624170 h 1227609"/>
                <a:gd name="connsiteX32" fmla="*/ 1916688 w 2231723"/>
                <a:gd name="connsiteY32" fmla="*/ 295767 h 1227609"/>
                <a:gd name="connsiteX33" fmla="*/ 1987594 w 2231723"/>
                <a:gd name="connsiteY33" fmla="*/ 366673 h 1227609"/>
                <a:gd name="connsiteX34" fmla="*/ 1916688 w 2231723"/>
                <a:gd name="connsiteY34" fmla="*/ 437579 h 1227609"/>
                <a:gd name="connsiteX35" fmla="*/ 1845782 w 2231723"/>
                <a:gd name="connsiteY35" fmla="*/ 366673 h 1227609"/>
                <a:gd name="connsiteX36" fmla="*/ 1916688 w 2231723"/>
                <a:gd name="connsiteY36" fmla="*/ 295767 h 1227609"/>
                <a:gd name="connsiteX37" fmla="*/ 315035 w 2231723"/>
                <a:gd name="connsiteY37" fmla="*/ 295767 h 1227609"/>
                <a:gd name="connsiteX38" fmla="*/ 385941 w 2231723"/>
                <a:gd name="connsiteY38" fmla="*/ 366673 h 1227609"/>
                <a:gd name="connsiteX39" fmla="*/ 315035 w 2231723"/>
                <a:gd name="connsiteY39" fmla="*/ 437579 h 1227609"/>
                <a:gd name="connsiteX40" fmla="*/ 244129 w 2231723"/>
                <a:gd name="connsiteY40" fmla="*/ 366673 h 1227609"/>
                <a:gd name="connsiteX41" fmla="*/ 315035 w 2231723"/>
                <a:gd name="connsiteY41" fmla="*/ 295767 h 1227609"/>
                <a:gd name="connsiteX42" fmla="*/ 1916688 w 2231723"/>
                <a:gd name="connsiteY42" fmla="*/ 149058 h 1227609"/>
                <a:gd name="connsiteX43" fmla="*/ 1699073 w 2231723"/>
                <a:gd name="connsiteY43" fmla="*/ 366673 h 1227609"/>
                <a:gd name="connsiteX44" fmla="*/ 1916688 w 2231723"/>
                <a:gd name="connsiteY44" fmla="*/ 584288 h 1227609"/>
                <a:gd name="connsiteX45" fmla="*/ 2134303 w 2231723"/>
                <a:gd name="connsiteY45" fmla="*/ 366673 h 1227609"/>
                <a:gd name="connsiteX46" fmla="*/ 1916688 w 2231723"/>
                <a:gd name="connsiteY46" fmla="*/ 149058 h 1227609"/>
                <a:gd name="connsiteX47" fmla="*/ 315035 w 2231723"/>
                <a:gd name="connsiteY47" fmla="*/ 149058 h 1227609"/>
                <a:gd name="connsiteX48" fmla="*/ 97420 w 2231723"/>
                <a:gd name="connsiteY48" fmla="*/ 366673 h 1227609"/>
                <a:gd name="connsiteX49" fmla="*/ 315035 w 2231723"/>
                <a:gd name="connsiteY49" fmla="*/ 584288 h 1227609"/>
                <a:gd name="connsiteX50" fmla="*/ 532650 w 2231723"/>
                <a:gd name="connsiteY50" fmla="*/ 366673 h 1227609"/>
                <a:gd name="connsiteX51" fmla="*/ 315035 w 2231723"/>
                <a:gd name="connsiteY51" fmla="*/ 149058 h 1227609"/>
                <a:gd name="connsiteX52" fmla="*/ 1601653 w 2231723"/>
                <a:gd name="connsiteY52" fmla="*/ 0 h 1227609"/>
                <a:gd name="connsiteX53" fmla="*/ 2231723 w 2231723"/>
                <a:gd name="connsiteY53" fmla="*/ 0 h 1227609"/>
                <a:gd name="connsiteX54" fmla="*/ 2231723 w 2231723"/>
                <a:gd name="connsiteY54" fmla="*/ 1227609 h 1227609"/>
                <a:gd name="connsiteX55" fmla="*/ 1601653 w 2231723"/>
                <a:gd name="connsiteY55" fmla="*/ 1227609 h 1227609"/>
                <a:gd name="connsiteX56" fmla="*/ 0 w 2231723"/>
                <a:gd name="connsiteY56" fmla="*/ 0 h 1227609"/>
                <a:gd name="connsiteX57" fmla="*/ 630070 w 2231723"/>
                <a:gd name="connsiteY57" fmla="*/ 0 h 1227609"/>
                <a:gd name="connsiteX58" fmla="*/ 630070 w 2231723"/>
                <a:gd name="connsiteY58" fmla="*/ 1227609 h 1227609"/>
                <a:gd name="connsiteX59" fmla="*/ 0 w 2231723"/>
                <a:gd name="connsiteY59" fmla="*/ 1227609 h 12276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</a:cxnLst>
              <a:rect l="l" t="t" r="r" b="b"/>
              <a:pathLst>
                <a:path w="2231723" h="1227609">
                  <a:moveTo>
                    <a:pt x="677728" y="902967"/>
                  </a:moveTo>
                  <a:lnTo>
                    <a:pt x="1552070" y="902967"/>
                  </a:lnTo>
                  <a:lnTo>
                    <a:pt x="1552070" y="1227609"/>
                  </a:lnTo>
                  <a:lnTo>
                    <a:pt x="677728" y="1227609"/>
                  </a:lnTo>
                  <a:close/>
                  <a:moveTo>
                    <a:pt x="1916688" y="834204"/>
                  </a:moveTo>
                  <a:cubicBezTo>
                    <a:pt x="1942614" y="834204"/>
                    <a:pt x="1963631" y="855221"/>
                    <a:pt x="1963631" y="881147"/>
                  </a:cubicBezTo>
                  <a:cubicBezTo>
                    <a:pt x="1963631" y="907073"/>
                    <a:pt x="1942614" y="928090"/>
                    <a:pt x="1916688" y="928090"/>
                  </a:cubicBezTo>
                  <a:cubicBezTo>
                    <a:pt x="1890762" y="928090"/>
                    <a:pt x="1869745" y="907073"/>
                    <a:pt x="1869745" y="881147"/>
                  </a:cubicBezTo>
                  <a:cubicBezTo>
                    <a:pt x="1869745" y="855221"/>
                    <a:pt x="1890762" y="834204"/>
                    <a:pt x="1916688" y="834204"/>
                  </a:cubicBezTo>
                  <a:close/>
                  <a:moveTo>
                    <a:pt x="315035" y="834204"/>
                  </a:moveTo>
                  <a:cubicBezTo>
                    <a:pt x="340961" y="834204"/>
                    <a:pt x="361978" y="855221"/>
                    <a:pt x="361978" y="881147"/>
                  </a:cubicBezTo>
                  <a:cubicBezTo>
                    <a:pt x="361978" y="907073"/>
                    <a:pt x="340961" y="928090"/>
                    <a:pt x="315035" y="928090"/>
                  </a:cubicBezTo>
                  <a:cubicBezTo>
                    <a:pt x="289109" y="928090"/>
                    <a:pt x="268092" y="907073"/>
                    <a:pt x="268092" y="881147"/>
                  </a:cubicBezTo>
                  <a:cubicBezTo>
                    <a:pt x="268092" y="855221"/>
                    <a:pt x="289109" y="834204"/>
                    <a:pt x="315035" y="834204"/>
                  </a:cubicBezTo>
                  <a:close/>
                  <a:moveTo>
                    <a:pt x="1916688" y="737075"/>
                  </a:moveTo>
                  <a:cubicBezTo>
                    <a:pt x="1837119" y="737075"/>
                    <a:pt x="1772616" y="801578"/>
                    <a:pt x="1772616" y="881147"/>
                  </a:cubicBezTo>
                  <a:cubicBezTo>
                    <a:pt x="1772616" y="960716"/>
                    <a:pt x="1837119" y="1025219"/>
                    <a:pt x="1916688" y="1025219"/>
                  </a:cubicBezTo>
                  <a:cubicBezTo>
                    <a:pt x="1996257" y="1025219"/>
                    <a:pt x="2060760" y="960716"/>
                    <a:pt x="2060760" y="881147"/>
                  </a:cubicBezTo>
                  <a:cubicBezTo>
                    <a:pt x="2060760" y="801578"/>
                    <a:pt x="1996257" y="737075"/>
                    <a:pt x="1916688" y="737075"/>
                  </a:cubicBezTo>
                  <a:close/>
                  <a:moveTo>
                    <a:pt x="315035" y="737075"/>
                  </a:moveTo>
                  <a:cubicBezTo>
                    <a:pt x="235466" y="737075"/>
                    <a:pt x="170963" y="801578"/>
                    <a:pt x="170963" y="881147"/>
                  </a:cubicBezTo>
                  <a:cubicBezTo>
                    <a:pt x="170963" y="960716"/>
                    <a:pt x="235466" y="1025219"/>
                    <a:pt x="315035" y="1025219"/>
                  </a:cubicBezTo>
                  <a:cubicBezTo>
                    <a:pt x="394604" y="1025219"/>
                    <a:pt x="459107" y="960716"/>
                    <a:pt x="459107" y="881147"/>
                  </a:cubicBezTo>
                  <a:cubicBezTo>
                    <a:pt x="459107" y="801578"/>
                    <a:pt x="394604" y="737075"/>
                    <a:pt x="315035" y="737075"/>
                  </a:cubicBezTo>
                  <a:close/>
                  <a:moveTo>
                    <a:pt x="677728" y="653282"/>
                  </a:moveTo>
                  <a:lnTo>
                    <a:pt x="1552070" y="653282"/>
                  </a:lnTo>
                  <a:lnTo>
                    <a:pt x="1552070" y="871173"/>
                  </a:lnTo>
                  <a:lnTo>
                    <a:pt x="677728" y="871173"/>
                  </a:lnTo>
                  <a:close/>
                  <a:moveTo>
                    <a:pt x="677728" y="490457"/>
                  </a:moveTo>
                  <a:lnTo>
                    <a:pt x="1552070" y="490457"/>
                  </a:lnTo>
                  <a:lnTo>
                    <a:pt x="1552070" y="624170"/>
                  </a:lnTo>
                  <a:lnTo>
                    <a:pt x="677728" y="624170"/>
                  </a:lnTo>
                  <a:close/>
                  <a:moveTo>
                    <a:pt x="1916688" y="295767"/>
                  </a:moveTo>
                  <a:cubicBezTo>
                    <a:pt x="1955848" y="295767"/>
                    <a:pt x="1987594" y="327513"/>
                    <a:pt x="1987594" y="366673"/>
                  </a:cubicBezTo>
                  <a:cubicBezTo>
                    <a:pt x="1987594" y="405833"/>
                    <a:pt x="1955848" y="437579"/>
                    <a:pt x="1916688" y="437579"/>
                  </a:cubicBezTo>
                  <a:cubicBezTo>
                    <a:pt x="1877528" y="437579"/>
                    <a:pt x="1845782" y="405833"/>
                    <a:pt x="1845782" y="366673"/>
                  </a:cubicBezTo>
                  <a:cubicBezTo>
                    <a:pt x="1845782" y="327513"/>
                    <a:pt x="1877528" y="295767"/>
                    <a:pt x="1916688" y="295767"/>
                  </a:cubicBezTo>
                  <a:close/>
                  <a:moveTo>
                    <a:pt x="315035" y="295767"/>
                  </a:moveTo>
                  <a:cubicBezTo>
                    <a:pt x="354195" y="295767"/>
                    <a:pt x="385941" y="327513"/>
                    <a:pt x="385941" y="366673"/>
                  </a:cubicBezTo>
                  <a:cubicBezTo>
                    <a:pt x="385941" y="405833"/>
                    <a:pt x="354195" y="437579"/>
                    <a:pt x="315035" y="437579"/>
                  </a:cubicBezTo>
                  <a:cubicBezTo>
                    <a:pt x="275875" y="437579"/>
                    <a:pt x="244129" y="405833"/>
                    <a:pt x="244129" y="366673"/>
                  </a:cubicBezTo>
                  <a:cubicBezTo>
                    <a:pt x="244129" y="327513"/>
                    <a:pt x="275875" y="295767"/>
                    <a:pt x="315035" y="295767"/>
                  </a:cubicBezTo>
                  <a:close/>
                  <a:moveTo>
                    <a:pt x="1916688" y="149058"/>
                  </a:moveTo>
                  <a:cubicBezTo>
                    <a:pt x="1796503" y="149058"/>
                    <a:pt x="1699073" y="246488"/>
                    <a:pt x="1699073" y="366673"/>
                  </a:cubicBezTo>
                  <a:cubicBezTo>
                    <a:pt x="1699073" y="486858"/>
                    <a:pt x="1796503" y="584288"/>
                    <a:pt x="1916688" y="584288"/>
                  </a:cubicBezTo>
                  <a:cubicBezTo>
                    <a:pt x="2036873" y="584288"/>
                    <a:pt x="2134303" y="486858"/>
                    <a:pt x="2134303" y="366673"/>
                  </a:cubicBezTo>
                  <a:cubicBezTo>
                    <a:pt x="2134303" y="246488"/>
                    <a:pt x="2036873" y="149058"/>
                    <a:pt x="1916688" y="149058"/>
                  </a:cubicBezTo>
                  <a:close/>
                  <a:moveTo>
                    <a:pt x="315035" y="149058"/>
                  </a:moveTo>
                  <a:cubicBezTo>
                    <a:pt x="194850" y="149058"/>
                    <a:pt x="97420" y="246488"/>
                    <a:pt x="97420" y="366673"/>
                  </a:cubicBezTo>
                  <a:cubicBezTo>
                    <a:pt x="97420" y="486858"/>
                    <a:pt x="194850" y="584288"/>
                    <a:pt x="315035" y="584288"/>
                  </a:cubicBezTo>
                  <a:cubicBezTo>
                    <a:pt x="435220" y="584288"/>
                    <a:pt x="532650" y="486858"/>
                    <a:pt x="532650" y="366673"/>
                  </a:cubicBezTo>
                  <a:cubicBezTo>
                    <a:pt x="532650" y="246488"/>
                    <a:pt x="435220" y="149058"/>
                    <a:pt x="315035" y="149058"/>
                  </a:cubicBezTo>
                  <a:close/>
                  <a:moveTo>
                    <a:pt x="1601653" y="0"/>
                  </a:moveTo>
                  <a:lnTo>
                    <a:pt x="2231723" y="0"/>
                  </a:lnTo>
                  <a:lnTo>
                    <a:pt x="2231723" y="1227609"/>
                  </a:lnTo>
                  <a:lnTo>
                    <a:pt x="1601653" y="1227609"/>
                  </a:lnTo>
                  <a:close/>
                  <a:moveTo>
                    <a:pt x="0" y="0"/>
                  </a:moveTo>
                  <a:lnTo>
                    <a:pt x="630070" y="0"/>
                  </a:lnTo>
                  <a:lnTo>
                    <a:pt x="630070" y="1227609"/>
                  </a:lnTo>
                  <a:lnTo>
                    <a:pt x="0" y="1227609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49" name="グループ化 48">
              <a:extLst>
                <a:ext uri="{FF2B5EF4-FFF2-40B4-BE49-F238E27FC236}">
                  <a16:creationId xmlns:a16="http://schemas.microsoft.com/office/drawing/2014/main" id="{64B5D26E-DECA-4E9C-833E-9A5FFBFD1075}"/>
                </a:ext>
              </a:extLst>
            </p:cNvPr>
            <p:cNvGrpSpPr/>
            <p:nvPr/>
          </p:nvGrpSpPr>
          <p:grpSpPr>
            <a:xfrm>
              <a:off x="4470020" y="1501929"/>
              <a:ext cx="1261541" cy="793123"/>
              <a:chOff x="4412894" y="1282277"/>
              <a:chExt cx="1196552" cy="752264"/>
            </a:xfrm>
          </p:grpSpPr>
          <p:sp>
            <p:nvSpPr>
              <p:cNvPr id="71" name="フリーフォーム: 図形 70">
                <a:extLst>
                  <a:ext uri="{FF2B5EF4-FFF2-40B4-BE49-F238E27FC236}">
                    <a16:creationId xmlns:a16="http://schemas.microsoft.com/office/drawing/2014/main" id="{D2E4A56B-3C85-42CF-840E-0ACE18D07D62}"/>
                  </a:ext>
                </a:extLst>
              </p:cNvPr>
              <p:cNvSpPr/>
              <p:nvPr/>
            </p:nvSpPr>
            <p:spPr bwMode="auto">
              <a:xfrm rot="326179">
                <a:off x="4921485" y="1791866"/>
                <a:ext cx="145036" cy="149197"/>
              </a:xfrm>
              <a:custGeom>
                <a:avLst/>
                <a:gdLst>
                  <a:gd name="connsiteX0" fmla="*/ 39829 w 460997"/>
                  <a:gd name="connsiteY0" fmla="*/ 0 h 493199"/>
                  <a:gd name="connsiteX1" fmla="*/ 460997 w 460997"/>
                  <a:gd name="connsiteY1" fmla="*/ 0 h 493199"/>
                  <a:gd name="connsiteX2" fmla="*/ 393827 w 460997"/>
                  <a:gd name="connsiteY2" fmla="*/ 308157 h 493199"/>
                  <a:gd name="connsiteX3" fmla="*/ 404755 w 460997"/>
                  <a:gd name="connsiteY3" fmla="*/ 311255 h 493199"/>
                  <a:gd name="connsiteX4" fmla="*/ 423234 w 460997"/>
                  <a:gd name="connsiteY4" fmla="*/ 328964 h 493199"/>
                  <a:gd name="connsiteX5" fmla="*/ 376021 w 460997"/>
                  <a:gd name="connsiteY5" fmla="*/ 429127 h 493199"/>
                  <a:gd name="connsiteX6" fmla="*/ 265670 w 460997"/>
                  <a:gd name="connsiteY6" fmla="*/ 419934 h 493199"/>
                  <a:gd name="connsiteX7" fmla="*/ 312884 w 460997"/>
                  <a:gd name="connsiteY7" fmla="*/ 319771 h 493199"/>
                  <a:gd name="connsiteX8" fmla="*/ 346030 w 460997"/>
                  <a:gd name="connsiteY8" fmla="*/ 306363 h 493199"/>
                  <a:gd name="connsiteX9" fmla="*/ 362375 w 460997"/>
                  <a:gd name="connsiteY9" fmla="*/ 304955 h 493199"/>
                  <a:gd name="connsiteX10" fmla="*/ 400638 w 460997"/>
                  <a:gd name="connsiteY10" fmla="*/ 58888 h 493199"/>
                  <a:gd name="connsiteX11" fmla="*/ 100188 w 460997"/>
                  <a:gd name="connsiteY11" fmla="*/ 58888 h 493199"/>
                  <a:gd name="connsiteX12" fmla="*/ 147123 w 460997"/>
                  <a:gd name="connsiteY12" fmla="*/ 360725 h 493199"/>
                  <a:gd name="connsiteX13" fmla="*/ 163677 w 460997"/>
                  <a:gd name="connsiteY13" fmla="*/ 376589 h 493199"/>
                  <a:gd name="connsiteX14" fmla="*/ 116464 w 460997"/>
                  <a:gd name="connsiteY14" fmla="*/ 476752 h 493199"/>
                  <a:gd name="connsiteX15" fmla="*/ 6112 w 460997"/>
                  <a:gd name="connsiteY15" fmla="*/ 467559 h 493199"/>
                  <a:gd name="connsiteX16" fmla="*/ 53327 w 460997"/>
                  <a:gd name="connsiteY16" fmla="*/ 367396 h 493199"/>
                  <a:gd name="connsiteX17" fmla="*/ 86473 w 460997"/>
                  <a:gd name="connsiteY17" fmla="*/ 353988 h 493199"/>
                  <a:gd name="connsiteX18" fmla="*/ 116428 w 460997"/>
                  <a:gd name="connsiteY18" fmla="*/ 351407 h 4931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460997" h="493199">
                    <a:moveTo>
                      <a:pt x="39829" y="0"/>
                    </a:moveTo>
                    <a:lnTo>
                      <a:pt x="460997" y="0"/>
                    </a:lnTo>
                    <a:lnTo>
                      <a:pt x="393827" y="308157"/>
                    </a:lnTo>
                    <a:lnTo>
                      <a:pt x="404755" y="311255"/>
                    </a:lnTo>
                    <a:cubicBezTo>
                      <a:pt x="412519" y="315495"/>
                      <a:pt x="418876" y="321415"/>
                      <a:pt x="423234" y="328964"/>
                    </a:cubicBezTo>
                    <a:cubicBezTo>
                      <a:pt x="440669" y="359162"/>
                      <a:pt x="419531" y="404007"/>
                      <a:pt x="376021" y="429127"/>
                    </a:cubicBezTo>
                    <a:cubicBezTo>
                      <a:pt x="332511" y="454248"/>
                      <a:pt x="283105" y="450132"/>
                      <a:pt x="265670" y="419934"/>
                    </a:cubicBezTo>
                    <a:cubicBezTo>
                      <a:pt x="248235" y="389736"/>
                      <a:pt x="269374" y="344891"/>
                      <a:pt x="312884" y="319771"/>
                    </a:cubicBezTo>
                    <a:cubicBezTo>
                      <a:pt x="323761" y="313491"/>
                      <a:pt x="335007" y="309038"/>
                      <a:pt x="346030" y="306363"/>
                    </a:cubicBezTo>
                    <a:lnTo>
                      <a:pt x="362375" y="304955"/>
                    </a:lnTo>
                    <a:lnTo>
                      <a:pt x="400638" y="58888"/>
                    </a:lnTo>
                    <a:lnTo>
                      <a:pt x="100188" y="58888"/>
                    </a:lnTo>
                    <a:lnTo>
                      <a:pt x="147123" y="360725"/>
                    </a:lnTo>
                    <a:lnTo>
                      <a:pt x="163677" y="376589"/>
                    </a:lnTo>
                    <a:cubicBezTo>
                      <a:pt x="181112" y="406787"/>
                      <a:pt x="159974" y="451632"/>
                      <a:pt x="116464" y="476752"/>
                    </a:cubicBezTo>
                    <a:cubicBezTo>
                      <a:pt x="72954" y="501873"/>
                      <a:pt x="23547" y="497757"/>
                      <a:pt x="6112" y="467559"/>
                    </a:cubicBezTo>
                    <a:cubicBezTo>
                      <a:pt x="-11323" y="437361"/>
                      <a:pt x="9816" y="392516"/>
                      <a:pt x="53327" y="367396"/>
                    </a:cubicBezTo>
                    <a:cubicBezTo>
                      <a:pt x="64204" y="361116"/>
                      <a:pt x="75450" y="356663"/>
                      <a:pt x="86473" y="353988"/>
                    </a:cubicBezTo>
                    <a:lnTo>
                      <a:pt x="116428" y="351407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" name="フリーフォーム: 図形 71">
                <a:extLst>
                  <a:ext uri="{FF2B5EF4-FFF2-40B4-BE49-F238E27FC236}">
                    <a16:creationId xmlns:a16="http://schemas.microsoft.com/office/drawing/2014/main" id="{FD3B11DB-5FA5-4C21-9962-276632F47DCC}"/>
                  </a:ext>
                </a:extLst>
              </p:cNvPr>
              <p:cNvSpPr/>
              <p:nvPr/>
            </p:nvSpPr>
            <p:spPr bwMode="auto">
              <a:xfrm rot="19224609">
                <a:off x="4412894" y="1417738"/>
                <a:ext cx="1142651" cy="616803"/>
              </a:xfrm>
              <a:custGeom>
                <a:avLst/>
                <a:gdLst>
                  <a:gd name="connsiteX0" fmla="*/ 1028007 w 1028007"/>
                  <a:gd name="connsiteY0" fmla="*/ 521620 h 592610"/>
                  <a:gd name="connsiteX1" fmla="*/ 1028007 w 1028007"/>
                  <a:gd name="connsiteY1" fmla="*/ 554957 h 592610"/>
                  <a:gd name="connsiteX2" fmla="*/ 559806 w 1028007"/>
                  <a:gd name="connsiteY2" fmla="*/ 554957 h 592610"/>
                  <a:gd name="connsiteX3" fmla="*/ 91605 w 1028007"/>
                  <a:gd name="connsiteY3" fmla="*/ 554957 h 592610"/>
                  <a:gd name="connsiteX4" fmla="*/ 91605 w 1028007"/>
                  <a:gd name="connsiteY4" fmla="*/ 521620 h 592610"/>
                  <a:gd name="connsiteX5" fmla="*/ 208656 w 1028007"/>
                  <a:gd name="connsiteY5" fmla="*/ 484935 h 592610"/>
                  <a:gd name="connsiteX6" fmla="*/ 559806 w 1028007"/>
                  <a:gd name="connsiteY6" fmla="*/ 521620 h 592610"/>
                  <a:gd name="connsiteX7" fmla="*/ 1028007 w 1028007"/>
                  <a:gd name="connsiteY7" fmla="*/ 521620 h 592610"/>
                  <a:gd name="connsiteX8" fmla="*/ 850939 w 1028007"/>
                  <a:gd name="connsiteY8" fmla="*/ 0 h 592610"/>
                  <a:gd name="connsiteX9" fmla="*/ 864853 w 1028007"/>
                  <a:gd name="connsiteY9" fmla="*/ 30295 h 592610"/>
                  <a:gd name="connsiteX10" fmla="*/ 439384 w 1028007"/>
                  <a:gd name="connsiteY10" fmla="*/ 225712 h 592610"/>
                  <a:gd name="connsiteX11" fmla="*/ 13914 w 1028007"/>
                  <a:gd name="connsiteY11" fmla="*/ 421130 h 592610"/>
                  <a:gd name="connsiteX12" fmla="*/ 0 w 1028007"/>
                  <a:gd name="connsiteY12" fmla="*/ 390835 h 592610"/>
                  <a:gd name="connsiteX13" fmla="*/ 91057 w 1028007"/>
                  <a:gd name="connsiteY13" fmla="*/ 308644 h 592610"/>
                  <a:gd name="connsiteX14" fmla="*/ 425470 w 1028007"/>
                  <a:gd name="connsiteY14" fmla="*/ 195418 h 592610"/>
                  <a:gd name="connsiteX15" fmla="*/ 850939 w 1028007"/>
                  <a:gd name="connsiteY15" fmla="*/ 0 h 5926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028007" h="592610">
                    <a:moveTo>
                      <a:pt x="1028007" y="521620"/>
                    </a:moveTo>
                    <a:lnTo>
                      <a:pt x="1028007" y="554957"/>
                    </a:lnTo>
                    <a:cubicBezTo>
                      <a:pt x="871940" y="685392"/>
                      <a:pt x="715873" y="424521"/>
                      <a:pt x="559806" y="554957"/>
                    </a:cubicBezTo>
                    <a:cubicBezTo>
                      <a:pt x="403739" y="685392"/>
                      <a:pt x="247672" y="424521"/>
                      <a:pt x="91605" y="554957"/>
                    </a:cubicBezTo>
                    <a:lnTo>
                      <a:pt x="91605" y="521620"/>
                    </a:lnTo>
                    <a:cubicBezTo>
                      <a:pt x="130622" y="489011"/>
                      <a:pt x="169639" y="480859"/>
                      <a:pt x="208656" y="484935"/>
                    </a:cubicBezTo>
                    <a:cubicBezTo>
                      <a:pt x="325706" y="497163"/>
                      <a:pt x="442756" y="619446"/>
                      <a:pt x="559806" y="521620"/>
                    </a:cubicBezTo>
                    <a:cubicBezTo>
                      <a:pt x="715873" y="391184"/>
                      <a:pt x="871940" y="652055"/>
                      <a:pt x="1028007" y="521620"/>
                    </a:cubicBezTo>
                    <a:close/>
                    <a:moveTo>
                      <a:pt x="850939" y="0"/>
                    </a:moveTo>
                    <a:lnTo>
                      <a:pt x="864853" y="30295"/>
                    </a:lnTo>
                    <a:cubicBezTo>
                      <a:pt x="777471" y="213964"/>
                      <a:pt x="526766" y="42042"/>
                      <a:pt x="439384" y="225712"/>
                    </a:cubicBezTo>
                    <a:cubicBezTo>
                      <a:pt x="352001" y="409382"/>
                      <a:pt x="101296" y="237459"/>
                      <a:pt x="13914" y="421130"/>
                    </a:cubicBezTo>
                    <a:lnTo>
                      <a:pt x="0" y="390835"/>
                    </a:lnTo>
                    <a:cubicBezTo>
                      <a:pt x="21846" y="344917"/>
                      <a:pt x="53900" y="321225"/>
                      <a:pt x="91057" y="308644"/>
                    </a:cubicBezTo>
                    <a:cubicBezTo>
                      <a:pt x="202527" y="270901"/>
                      <a:pt x="359933" y="333170"/>
                      <a:pt x="425470" y="195418"/>
                    </a:cubicBezTo>
                    <a:cubicBezTo>
                      <a:pt x="512852" y="11747"/>
                      <a:pt x="763557" y="183670"/>
                      <a:pt x="850939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" name="フリーフォーム: 図形 72">
                <a:extLst>
                  <a:ext uri="{FF2B5EF4-FFF2-40B4-BE49-F238E27FC236}">
                    <a16:creationId xmlns:a16="http://schemas.microsoft.com/office/drawing/2014/main" id="{93515186-7E1B-47E9-ADA2-3787267E84E5}"/>
                  </a:ext>
                </a:extLst>
              </p:cNvPr>
              <p:cNvSpPr/>
              <p:nvPr/>
            </p:nvSpPr>
            <p:spPr bwMode="auto">
              <a:xfrm rot="326179">
                <a:off x="5464410" y="1282277"/>
                <a:ext cx="145036" cy="149197"/>
              </a:xfrm>
              <a:custGeom>
                <a:avLst/>
                <a:gdLst>
                  <a:gd name="connsiteX0" fmla="*/ 39829 w 460997"/>
                  <a:gd name="connsiteY0" fmla="*/ 0 h 493199"/>
                  <a:gd name="connsiteX1" fmla="*/ 460997 w 460997"/>
                  <a:gd name="connsiteY1" fmla="*/ 0 h 493199"/>
                  <a:gd name="connsiteX2" fmla="*/ 393827 w 460997"/>
                  <a:gd name="connsiteY2" fmla="*/ 308157 h 493199"/>
                  <a:gd name="connsiteX3" fmla="*/ 404755 w 460997"/>
                  <a:gd name="connsiteY3" fmla="*/ 311255 h 493199"/>
                  <a:gd name="connsiteX4" fmla="*/ 423234 w 460997"/>
                  <a:gd name="connsiteY4" fmla="*/ 328964 h 493199"/>
                  <a:gd name="connsiteX5" fmla="*/ 376021 w 460997"/>
                  <a:gd name="connsiteY5" fmla="*/ 429127 h 493199"/>
                  <a:gd name="connsiteX6" fmla="*/ 265670 w 460997"/>
                  <a:gd name="connsiteY6" fmla="*/ 419934 h 493199"/>
                  <a:gd name="connsiteX7" fmla="*/ 312884 w 460997"/>
                  <a:gd name="connsiteY7" fmla="*/ 319771 h 493199"/>
                  <a:gd name="connsiteX8" fmla="*/ 346030 w 460997"/>
                  <a:gd name="connsiteY8" fmla="*/ 306363 h 493199"/>
                  <a:gd name="connsiteX9" fmla="*/ 362375 w 460997"/>
                  <a:gd name="connsiteY9" fmla="*/ 304955 h 493199"/>
                  <a:gd name="connsiteX10" fmla="*/ 400638 w 460997"/>
                  <a:gd name="connsiteY10" fmla="*/ 58888 h 493199"/>
                  <a:gd name="connsiteX11" fmla="*/ 100188 w 460997"/>
                  <a:gd name="connsiteY11" fmla="*/ 58888 h 493199"/>
                  <a:gd name="connsiteX12" fmla="*/ 147123 w 460997"/>
                  <a:gd name="connsiteY12" fmla="*/ 360725 h 493199"/>
                  <a:gd name="connsiteX13" fmla="*/ 163677 w 460997"/>
                  <a:gd name="connsiteY13" fmla="*/ 376589 h 493199"/>
                  <a:gd name="connsiteX14" fmla="*/ 116464 w 460997"/>
                  <a:gd name="connsiteY14" fmla="*/ 476752 h 493199"/>
                  <a:gd name="connsiteX15" fmla="*/ 6112 w 460997"/>
                  <a:gd name="connsiteY15" fmla="*/ 467559 h 493199"/>
                  <a:gd name="connsiteX16" fmla="*/ 53327 w 460997"/>
                  <a:gd name="connsiteY16" fmla="*/ 367396 h 493199"/>
                  <a:gd name="connsiteX17" fmla="*/ 86473 w 460997"/>
                  <a:gd name="connsiteY17" fmla="*/ 353988 h 493199"/>
                  <a:gd name="connsiteX18" fmla="*/ 116428 w 460997"/>
                  <a:gd name="connsiteY18" fmla="*/ 351407 h 4931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460997" h="493199">
                    <a:moveTo>
                      <a:pt x="39829" y="0"/>
                    </a:moveTo>
                    <a:lnTo>
                      <a:pt x="460997" y="0"/>
                    </a:lnTo>
                    <a:lnTo>
                      <a:pt x="393827" y="308157"/>
                    </a:lnTo>
                    <a:lnTo>
                      <a:pt x="404755" y="311255"/>
                    </a:lnTo>
                    <a:cubicBezTo>
                      <a:pt x="412519" y="315495"/>
                      <a:pt x="418876" y="321415"/>
                      <a:pt x="423234" y="328964"/>
                    </a:cubicBezTo>
                    <a:cubicBezTo>
                      <a:pt x="440669" y="359162"/>
                      <a:pt x="419531" y="404007"/>
                      <a:pt x="376021" y="429127"/>
                    </a:cubicBezTo>
                    <a:cubicBezTo>
                      <a:pt x="332511" y="454248"/>
                      <a:pt x="283105" y="450132"/>
                      <a:pt x="265670" y="419934"/>
                    </a:cubicBezTo>
                    <a:cubicBezTo>
                      <a:pt x="248235" y="389736"/>
                      <a:pt x="269374" y="344891"/>
                      <a:pt x="312884" y="319771"/>
                    </a:cubicBezTo>
                    <a:cubicBezTo>
                      <a:pt x="323761" y="313491"/>
                      <a:pt x="335007" y="309038"/>
                      <a:pt x="346030" y="306363"/>
                    </a:cubicBezTo>
                    <a:lnTo>
                      <a:pt x="362375" y="304955"/>
                    </a:lnTo>
                    <a:lnTo>
                      <a:pt x="400638" y="58888"/>
                    </a:lnTo>
                    <a:lnTo>
                      <a:pt x="100188" y="58888"/>
                    </a:lnTo>
                    <a:lnTo>
                      <a:pt x="147123" y="360725"/>
                    </a:lnTo>
                    <a:lnTo>
                      <a:pt x="163677" y="376589"/>
                    </a:lnTo>
                    <a:cubicBezTo>
                      <a:pt x="181112" y="406787"/>
                      <a:pt x="159974" y="451632"/>
                      <a:pt x="116464" y="476752"/>
                    </a:cubicBezTo>
                    <a:cubicBezTo>
                      <a:pt x="72954" y="501873"/>
                      <a:pt x="23547" y="497757"/>
                      <a:pt x="6112" y="467559"/>
                    </a:cubicBezTo>
                    <a:cubicBezTo>
                      <a:pt x="-11323" y="437361"/>
                      <a:pt x="9816" y="392516"/>
                      <a:pt x="53327" y="367396"/>
                    </a:cubicBezTo>
                    <a:cubicBezTo>
                      <a:pt x="64204" y="361116"/>
                      <a:pt x="75450" y="356663"/>
                      <a:pt x="86473" y="353988"/>
                    </a:cubicBezTo>
                    <a:lnTo>
                      <a:pt x="116428" y="351407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" name="フリーフォーム: 図形 73">
                <a:extLst>
                  <a:ext uri="{FF2B5EF4-FFF2-40B4-BE49-F238E27FC236}">
                    <a16:creationId xmlns:a16="http://schemas.microsoft.com/office/drawing/2014/main" id="{D762868B-9FA2-45E5-BC29-CC4E64138076}"/>
                  </a:ext>
                </a:extLst>
              </p:cNvPr>
              <p:cNvSpPr/>
              <p:nvPr/>
            </p:nvSpPr>
            <p:spPr bwMode="auto">
              <a:xfrm rot="20247722">
                <a:off x="5135996" y="1482504"/>
                <a:ext cx="73248" cy="187615"/>
              </a:xfrm>
              <a:custGeom>
                <a:avLst/>
                <a:gdLst>
                  <a:gd name="connsiteX0" fmla="*/ 105363 w 169789"/>
                  <a:gd name="connsiteY0" fmla="*/ 0 h 434891"/>
                  <a:gd name="connsiteX1" fmla="*/ 152599 w 169789"/>
                  <a:gd name="connsiteY1" fmla="*/ 0 h 434891"/>
                  <a:gd name="connsiteX2" fmla="*/ 143496 w 169789"/>
                  <a:gd name="connsiteY2" fmla="*/ 300090 h 434891"/>
                  <a:gd name="connsiteX3" fmla="*/ 145198 w 169789"/>
                  <a:gd name="connsiteY3" fmla="*/ 300572 h 434891"/>
                  <a:gd name="connsiteX4" fmla="*/ 163677 w 169789"/>
                  <a:gd name="connsiteY4" fmla="*/ 318281 h 434891"/>
                  <a:gd name="connsiteX5" fmla="*/ 116464 w 169789"/>
                  <a:gd name="connsiteY5" fmla="*/ 418444 h 434891"/>
                  <a:gd name="connsiteX6" fmla="*/ 6112 w 169789"/>
                  <a:gd name="connsiteY6" fmla="*/ 409251 h 434891"/>
                  <a:gd name="connsiteX7" fmla="*/ 53326 w 169789"/>
                  <a:gd name="connsiteY7" fmla="*/ 309088 h 434891"/>
                  <a:gd name="connsiteX8" fmla="*/ 114279 w 169789"/>
                  <a:gd name="connsiteY8" fmla="*/ 293934 h 4348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69789" h="434891">
                    <a:moveTo>
                      <a:pt x="105363" y="0"/>
                    </a:moveTo>
                    <a:lnTo>
                      <a:pt x="152599" y="0"/>
                    </a:lnTo>
                    <a:lnTo>
                      <a:pt x="143496" y="300090"/>
                    </a:lnTo>
                    <a:lnTo>
                      <a:pt x="145198" y="300572"/>
                    </a:lnTo>
                    <a:cubicBezTo>
                      <a:pt x="152962" y="304812"/>
                      <a:pt x="159319" y="310732"/>
                      <a:pt x="163677" y="318281"/>
                    </a:cubicBezTo>
                    <a:cubicBezTo>
                      <a:pt x="181112" y="348479"/>
                      <a:pt x="159974" y="393324"/>
                      <a:pt x="116464" y="418444"/>
                    </a:cubicBezTo>
                    <a:cubicBezTo>
                      <a:pt x="72953" y="443565"/>
                      <a:pt x="23547" y="439449"/>
                      <a:pt x="6112" y="409251"/>
                    </a:cubicBezTo>
                    <a:cubicBezTo>
                      <a:pt x="-11323" y="379053"/>
                      <a:pt x="9816" y="334208"/>
                      <a:pt x="53326" y="309088"/>
                    </a:cubicBezTo>
                    <a:lnTo>
                      <a:pt x="114279" y="293934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0" name="グループ化 49">
              <a:extLst>
                <a:ext uri="{FF2B5EF4-FFF2-40B4-BE49-F238E27FC236}">
                  <a16:creationId xmlns:a16="http://schemas.microsoft.com/office/drawing/2014/main" id="{BF2FA157-05AC-40AF-BCE1-DDF20AEDCA5A}"/>
                </a:ext>
              </a:extLst>
            </p:cNvPr>
            <p:cNvGrpSpPr/>
            <p:nvPr/>
          </p:nvGrpSpPr>
          <p:grpSpPr>
            <a:xfrm>
              <a:off x="3859252" y="1193818"/>
              <a:ext cx="2052876" cy="180020"/>
              <a:chOff x="888614" y="512084"/>
              <a:chExt cx="1965858" cy="180020"/>
            </a:xfrm>
          </p:grpSpPr>
          <p:sp>
            <p:nvSpPr>
              <p:cNvPr id="51" name="正方形/長方形 50">
                <a:extLst>
                  <a:ext uri="{FF2B5EF4-FFF2-40B4-BE49-F238E27FC236}">
                    <a16:creationId xmlns:a16="http://schemas.microsoft.com/office/drawing/2014/main" id="{BA0BA2A1-838E-4B4B-B925-8CBE98C23E99}"/>
                  </a:ext>
                </a:extLst>
              </p:cNvPr>
              <p:cNvSpPr/>
              <p:nvPr/>
            </p:nvSpPr>
            <p:spPr bwMode="auto">
              <a:xfrm>
                <a:off x="888614" y="512084"/>
                <a:ext cx="68003" cy="180020"/>
              </a:xfrm>
              <a:prstGeom prst="rect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" name="正方形/長方形 51">
                <a:extLst>
                  <a:ext uri="{FF2B5EF4-FFF2-40B4-BE49-F238E27FC236}">
                    <a16:creationId xmlns:a16="http://schemas.microsoft.com/office/drawing/2014/main" id="{2933B8D4-803B-41FC-A8E3-295C91935B5B}"/>
                  </a:ext>
                </a:extLst>
              </p:cNvPr>
              <p:cNvSpPr/>
              <p:nvPr/>
            </p:nvSpPr>
            <p:spPr bwMode="auto">
              <a:xfrm>
                <a:off x="988501" y="512084"/>
                <a:ext cx="68003" cy="180020"/>
              </a:xfrm>
              <a:prstGeom prst="rect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" name="正方形/長方形 52">
                <a:extLst>
                  <a:ext uri="{FF2B5EF4-FFF2-40B4-BE49-F238E27FC236}">
                    <a16:creationId xmlns:a16="http://schemas.microsoft.com/office/drawing/2014/main" id="{DF674028-B873-4CC4-A4D1-C7D6C9D2008E}"/>
                  </a:ext>
                </a:extLst>
              </p:cNvPr>
              <p:cNvSpPr/>
              <p:nvPr/>
            </p:nvSpPr>
            <p:spPr bwMode="auto">
              <a:xfrm>
                <a:off x="1088388" y="512084"/>
                <a:ext cx="68003" cy="180020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" name="正方形/長方形 53">
                <a:extLst>
                  <a:ext uri="{FF2B5EF4-FFF2-40B4-BE49-F238E27FC236}">
                    <a16:creationId xmlns:a16="http://schemas.microsoft.com/office/drawing/2014/main" id="{AA8ADD8C-5E4F-481A-A1C1-5264FE9506CD}"/>
                  </a:ext>
                </a:extLst>
              </p:cNvPr>
              <p:cNvSpPr/>
              <p:nvPr/>
            </p:nvSpPr>
            <p:spPr bwMode="auto">
              <a:xfrm>
                <a:off x="1188275" y="512084"/>
                <a:ext cx="68003" cy="180020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" name="正方形/長方形 54">
                <a:extLst>
                  <a:ext uri="{FF2B5EF4-FFF2-40B4-BE49-F238E27FC236}">
                    <a16:creationId xmlns:a16="http://schemas.microsoft.com/office/drawing/2014/main" id="{D102D558-99D5-4885-9E1C-9860ED70F3F4}"/>
                  </a:ext>
                </a:extLst>
              </p:cNvPr>
              <p:cNvSpPr/>
              <p:nvPr/>
            </p:nvSpPr>
            <p:spPr bwMode="auto">
              <a:xfrm>
                <a:off x="1288162" y="512084"/>
                <a:ext cx="68003" cy="180020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" name="正方形/長方形 55">
                <a:extLst>
                  <a:ext uri="{FF2B5EF4-FFF2-40B4-BE49-F238E27FC236}">
                    <a16:creationId xmlns:a16="http://schemas.microsoft.com/office/drawing/2014/main" id="{B38802A5-309E-4456-9218-20716A06580E}"/>
                  </a:ext>
                </a:extLst>
              </p:cNvPr>
              <p:cNvSpPr/>
              <p:nvPr/>
            </p:nvSpPr>
            <p:spPr bwMode="auto">
              <a:xfrm>
                <a:off x="1388049" y="512084"/>
                <a:ext cx="68003" cy="180020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" name="正方形/長方形 56">
                <a:extLst>
                  <a:ext uri="{FF2B5EF4-FFF2-40B4-BE49-F238E27FC236}">
                    <a16:creationId xmlns:a16="http://schemas.microsoft.com/office/drawing/2014/main" id="{6D84DA86-4D0B-41E5-A887-7A46CD4EF734}"/>
                  </a:ext>
                </a:extLst>
              </p:cNvPr>
              <p:cNvSpPr/>
              <p:nvPr/>
            </p:nvSpPr>
            <p:spPr bwMode="auto">
              <a:xfrm>
                <a:off x="1487936" y="512084"/>
                <a:ext cx="68003" cy="180020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" name="正方形/長方形 57">
                <a:extLst>
                  <a:ext uri="{FF2B5EF4-FFF2-40B4-BE49-F238E27FC236}">
                    <a16:creationId xmlns:a16="http://schemas.microsoft.com/office/drawing/2014/main" id="{1E50E1A7-DEF5-438E-AFF8-8A64D47964DD}"/>
                  </a:ext>
                </a:extLst>
              </p:cNvPr>
              <p:cNvSpPr/>
              <p:nvPr/>
            </p:nvSpPr>
            <p:spPr bwMode="auto">
              <a:xfrm>
                <a:off x="1587823" y="512084"/>
                <a:ext cx="68003" cy="180020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" name="正方形/長方形 58">
                <a:extLst>
                  <a:ext uri="{FF2B5EF4-FFF2-40B4-BE49-F238E27FC236}">
                    <a16:creationId xmlns:a16="http://schemas.microsoft.com/office/drawing/2014/main" id="{0EEE5818-0E67-4A55-874D-2EB718020F92}"/>
                  </a:ext>
                </a:extLst>
              </p:cNvPr>
              <p:cNvSpPr/>
              <p:nvPr/>
            </p:nvSpPr>
            <p:spPr bwMode="auto">
              <a:xfrm>
                <a:off x="1687710" y="512084"/>
                <a:ext cx="68003" cy="180020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" name="正方形/長方形 59">
                <a:extLst>
                  <a:ext uri="{FF2B5EF4-FFF2-40B4-BE49-F238E27FC236}">
                    <a16:creationId xmlns:a16="http://schemas.microsoft.com/office/drawing/2014/main" id="{4ADA855E-03F1-4628-9DBA-1D648784C562}"/>
                  </a:ext>
                </a:extLst>
              </p:cNvPr>
              <p:cNvSpPr/>
              <p:nvPr/>
            </p:nvSpPr>
            <p:spPr bwMode="auto">
              <a:xfrm>
                <a:off x="1787597" y="512084"/>
                <a:ext cx="68003" cy="180020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" name="正方形/長方形 60">
                <a:extLst>
                  <a:ext uri="{FF2B5EF4-FFF2-40B4-BE49-F238E27FC236}">
                    <a16:creationId xmlns:a16="http://schemas.microsoft.com/office/drawing/2014/main" id="{1ACF17E0-BFA7-4502-862E-B6CE45AC208D}"/>
                  </a:ext>
                </a:extLst>
              </p:cNvPr>
              <p:cNvSpPr/>
              <p:nvPr/>
            </p:nvSpPr>
            <p:spPr bwMode="auto">
              <a:xfrm>
                <a:off x="1887484" y="512084"/>
                <a:ext cx="68003" cy="180020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" name="正方形/長方形 61">
                <a:extLst>
                  <a:ext uri="{FF2B5EF4-FFF2-40B4-BE49-F238E27FC236}">
                    <a16:creationId xmlns:a16="http://schemas.microsoft.com/office/drawing/2014/main" id="{C849D918-DECC-450A-955E-7EC72F7DC493}"/>
                  </a:ext>
                </a:extLst>
              </p:cNvPr>
              <p:cNvSpPr/>
              <p:nvPr/>
            </p:nvSpPr>
            <p:spPr bwMode="auto">
              <a:xfrm>
                <a:off x="1987371" y="512084"/>
                <a:ext cx="68003" cy="180020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" name="正方形/長方形 62">
                <a:extLst>
                  <a:ext uri="{FF2B5EF4-FFF2-40B4-BE49-F238E27FC236}">
                    <a16:creationId xmlns:a16="http://schemas.microsoft.com/office/drawing/2014/main" id="{F9F9B3E6-7CC9-426F-A594-5C66C94B3C2E}"/>
                  </a:ext>
                </a:extLst>
              </p:cNvPr>
              <p:cNvSpPr/>
              <p:nvPr/>
            </p:nvSpPr>
            <p:spPr bwMode="auto">
              <a:xfrm>
                <a:off x="2087258" y="512084"/>
                <a:ext cx="68003" cy="180020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" name="正方形/長方形 63">
                <a:extLst>
                  <a:ext uri="{FF2B5EF4-FFF2-40B4-BE49-F238E27FC236}">
                    <a16:creationId xmlns:a16="http://schemas.microsoft.com/office/drawing/2014/main" id="{E71B93AB-31E3-4883-84C9-72025E9BCA82}"/>
                  </a:ext>
                </a:extLst>
              </p:cNvPr>
              <p:cNvSpPr/>
              <p:nvPr/>
            </p:nvSpPr>
            <p:spPr bwMode="auto">
              <a:xfrm>
                <a:off x="2187145" y="512084"/>
                <a:ext cx="68003" cy="180020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" name="正方形/長方形 64">
                <a:extLst>
                  <a:ext uri="{FF2B5EF4-FFF2-40B4-BE49-F238E27FC236}">
                    <a16:creationId xmlns:a16="http://schemas.microsoft.com/office/drawing/2014/main" id="{BF7E55FE-73BF-434C-B6DB-9F62C3EDFE15}"/>
                  </a:ext>
                </a:extLst>
              </p:cNvPr>
              <p:cNvSpPr/>
              <p:nvPr/>
            </p:nvSpPr>
            <p:spPr bwMode="auto">
              <a:xfrm>
                <a:off x="2287032" y="512084"/>
                <a:ext cx="68003" cy="180020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" name="正方形/長方形 65">
                <a:extLst>
                  <a:ext uri="{FF2B5EF4-FFF2-40B4-BE49-F238E27FC236}">
                    <a16:creationId xmlns:a16="http://schemas.microsoft.com/office/drawing/2014/main" id="{18E4E12D-3EEF-4B33-9E44-110E2CF4CD88}"/>
                  </a:ext>
                </a:extLst>
              </p:cNvPr>
              <p:cNvSpPr/>
              <p:nvPr/>
            </p:nvSpPr>
            <p:spPr bwMode="auto">
              <a:xfrm>
                <a:off x="2386919" y="512084"/>
                <a:ext cx="68003" cy="180020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" name="正方形/長方形 66">
                <a:extLst>
                  <a:ext uri="{FF2B5EF4-FFF2-40B4-BE49-F238E27FC236}">
                    <a16:creationId xmlns:a16="http://schemas.microsoft.com/office/drawing/2014/main" id="{EE4C5C34-4EB7-4D9D-940D-245C487175B9}"/>
                  </a:ext>
                </a:extLst>
              </p:cNvPr>
              <p:cNvSpPr/>
              <p:nvPr/>
            </p:nvSpPr>
            <p:spPr bwMode="auto">
              <a:xfrm>
                <a:off x="2486806" y="512084"/>
                <a:ext cx="68003" cy="180020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" name="正方形/長方形 67">
                <a:extLst>
                  <a:ext uri="{FF2B5EF4-FFF2-40B4-BE49-F238E27FC236}">
                    <a16:creationId xmlns:a16="http://schemas.microsoft.com/office/drawing/2014/main" id="{F7F0FB26-5C56-4C0F-9322-865BCA00B1CC}"/>
                  </a:ext>
                </a:extLst>
              </p:cNvPr>
              <p:cNvSpPr/>
              <p:nvPr/>
            </p:nvSpPr>
            <p:spPr bwMode="auto">
              <a:xfrm>
                <a:off x="2586693" y="512084"/>
                <a:ext cx="68003" cy="180020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" name="正方形/長方形 68">
                <a:extLst>
                  <a:ext uri="{FF2B5EF4-FFF2-40B4-BE49-F238E27FC236}">
                    <a16:creationId xmlns:a16="http://schemas.microsoft.com/office/drawing/2014/main" id="{D98B411F-14C9-421F-AD89-3A79A4141EC1}"/>
                  </a:ext>
                </a:extLst>
              </p:cNvPr>
              <p:cNvSpPr/>
              <p:nvPr/>
            </p:nvSpPr>
            <p:spPr bwMode="auto">
              <a:xfrm>
                <a:off x="2686580" y="512084"/>
                <a:ext cx="68003" cy="180020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" name="正方形/長方形 69">
                <a:extLst>
                  <a:ext uri="{FF2B5EF4-FFF2-40B4-BE49-F238E27FC236}">
                    <a16:creationId xmlns:a16="http://schemas.microsoft.com/office/drawing/2014/main" id="{9B622C05-6CFE-4400-9765-A28BCD761D95}"/>
                  </a:ext>
                </a:extLst>
              </p:cNvPr>
              <p:cNvSpPr/>
              <p:nvPr/>
            </p:nvSpPr>
            <p:spPr bwMode="auto">
              <a:xfrm>
                <a:off x="2786469" y="512084"/>
                <a:ext cx="68003" cy="180020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78" name="グループ化 77">
            <a:extLst>
              <a:ext uri="{FF2B5EF4-FFF2-40B4-BE49-F238E27FC236}">
                <a16:creationId xmlns:a16="http://schemas.microsoft.com/office/drawing/2014/main" id="{511EA9C7-E3D1-4D38-BB18-50D71CD5032B}"/>
              </a:ext>
            </a:extLst>
          </p:cNvPr>
          <p:cNvGrpSpPr/>
          <p:nvPr/>
        </p:nvGrpSpPr>
        <p:grpSpPr>
          <a:xfrm>
            <a:off x="6630724" y="930195"/>
            <a:ext cx="2528024" cy="2528024"/>
            <a:chOff x="6590096" y="876823"/>
            <a:chExt cx="2735056" cy="2735056"/>
          </a:xfrm>
        </p:grpSpPr>
        <p:grpSp>
          <p:nvGrpSpPr>
            <p:cNvPr id="79" name="グループ化 78">
              <a:extLst>
                <a:ext uri="{FF2B5EF4-FFF2-40B4-BE49-F238E27FC236}">
                  <a16:creationId xmlns:a16="http://schemas.microsoft.com/office/drawing/2014/main" id="{D7695883-1385-4FD4-9F87-13DD79E55E96}"/>
                </a:ext>
              </a:extLst>
            </p:cNvPr>
            <p:cNvGrpSpPr/>
            <p:nvPr/>
          </p:nvGrpSpPr>
          <p:grpSpPr>
            <a:xfrm>
              <a:off x="6590096" y="876823"/>
              <a:ext cx="2735056" cy="2735056"/>
              <a:chOff x="203060" y="-4046640"/>
              <a:chExt cx="2735056" cy="2735056"/>
            </a:xfrm>
          </p:grpSpPr>
          <p:sp>
            <p:nvSpPr>
              <p:cNvPr id="119" name="四角形: 角を丸くする 118">
                <a:extLst>
                  <a:ext uri="{FF2B5EF4-FFF2-40B4-BE49-F238E27FC236}">
                    <a16:creationId xmlns:a16="http://schemas.microsoft.com/office/drawing/2014/main" id="{BFA02C1F-26A5-4F14-92A2-B50D4AA70517}"/>
                  </a:ext>
                </a:extLst>
              </p:cNvPr>
              <p:cNvSpPr/>
              <p:nvPr/>
            </p:nvSpPr>
            <p:spPr bwMode="auto">
              <a:xfrm>
                <a:off x="203060" y="-4046640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0" name="四角形: 角を丸くする 119">
                <a:extLst>
                  <a:ext uri="{FF2B5EF4-FFF2-40B4-BE49-F238E27FC236}">
                    <a16:creationId xmlns:a16="http://schemas.microsoft.com/office/drawing/2014/main" id="{3F71C0A8-77DA-452F-BCFD-886E58F64AFF}"/>
                  </a:ext>
                </a:extLst>
              </p:cNvPr>
              <p:cNvSpPr/>
              <p:nvPr/>
            </p:nvSpPr>
            <p:spPr bwMode="auto">
              <a:xfrm>
                <a:off x="390639" y="-3859061"/>
                <a:ext cx="2359898" cy="2359898"/>
              </a:xfrm>
              <a:prstGeom prst="roundRect">
                <a:avLst>
                  <a:gd name="adj" fmla="val 3020"/>
                </a:avLst>
              </a:prstGeom>
              <a:solidFill>
                <a:srgbClr val="00B0F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1" name="フリーフォーム: 図形 120">
                <a:extLst>
                  <a:ext uri="{FF2B5EF4-FFF2-40B4-BE49-F238E27FC236}">
                    <a16:creationId xmlns:a16="http://schemas.microsoft.com/office/drawing/2014/main" id="{4E63F5C5-ACE1-4E09-96D1-5275A0C16D65}"/>
                  </a:ext>
                </a:extLst>
              </p:cNvPr>
              <p:cNvSpPr/>
              <p:nvPr/>
            </p:nvSpPr>
            <p:spPr bwMode="auto">
              <a:xfrm>
                <a:off x="282022" y="-3967678"/>
                <a:ext cx="2577132" cy="2577132"/>
              </a:xfrm>
              <a:custGeom>
                <a:avLst/>
                <a:gdLst>
                  <a:gd name="connsiteX0" fmla="*/ 243929 w 2577132"/>
                  <a:gd name="connsiteY0" fmla="*/ 154017 h 2577132"/>
                  <a:gd name="connsiteX1" fmla="*/ 160953 w 2577132"/>
                  <a:gd name="connsiteY1" fmla="*/ 236993 h 2577132"/>
                  <a:gd name="connsiteX2" fmla="*/ 160953 w 2577132"/>
                  <a:gd name="connsiteY2" fmla="*/ 2325359 h 2577132"/>
                  <a:gd name="connsiteX3" fmla="*/ 243929 w 2577132"/>
                  <a:gd name="connsiteY3" fmla="*/ 2408335 h 2577132"/>
                  <a:gd name="connsiteX4" fmla="*/ 2324227 w 2577132"/>
                  <a:gd name="connsiteY4" fmla="*/ 2408335 h 2577132"/>
                  <a:gd name="connsiteX5" fmla="*/ 2407203 w 2577132"/>
                  <a:gd name="connsiteY5" fmla="*/ 2325359 h 2577132"/>
                  <a:gd name="connsiteX6" fmla="*/ 2407203 w 2577132"/>
                  <a:gd name="connsiteY6" fmla="*/ 236993 h 2577132"/>
                  <a:gd name="connsiteX7" fmla="*/ 2324227 w 2577132"/>
                  <a:gd name="connsiteY7" fmla="*/ 154017 h 2577132"/>
                  <a:gd name="connsiteX8" fmla="*/ 160298 w 2577132"/>
                  <a:gd name="connsiteY8" fmla="*/ 0 h 2577132"/>
                  <a:gd name="connsiteX9" fmla="*/ 2416834 w 2577132"/>
                  <a:gd name="connsiteY9" fmla="*/ 0 h 2577132"/>
                  <a:gd name="connsiteX10" fmla="*/ 2577132 w 2577132"/>
                  <a:gd name="connsiteY10" fmla="*/ 160298 h 2577132"/>
                  <a:gd name="connsiteX11" fmla="*/ 2577132 w 2577132"/>
                  <a:gd name="connsiteY11" fmla="*/ 2416834 h 2577132"/>
                  <a:gd name="connsiteX12" fmla="*/ 2416834 w 2577132"/>
                  <a:gd name="connsiteY12" fmla="*/ 2577132 h 2577132"/>
                  <a:gd name="connsiteX13" fmla="*/ 160298 w 2577132"/>
                  <a:gd name="connsiteY13" fmla="*/ 2577132 h 2577132"/>
                  <a:gd name="connsiteX14" fmla="*/ 0 w 2577132"/>
                  <a:gd name="connsiteY14" fmla="*/ 2416834 h 2577132"/>
                  <a:gd name="connsiteX15" fmla="*/ 0 w 2577132"/>
                  <a:gd name="connsiteY15" fmla="*/ 160298 h 2577132"/>
                  <a:gd name="connsiteX16" fmla="*/ 160298 w 2577132"/>
                  <a:gd name="connsiteY16" fmla="*/ 0 h 25771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577132" h="2577132">
                    <a:moveTo>
                      <a:pt x="243929" y="154017"/>
                    </a:moveTo>
                    <a:cubicBezTo>
                      <a:pt x="198103" y="154017"/>
                      <a:pt x="160953" y="191167"/>
                      <a:pt x="160953" y="236993"/>
                    </a:cubicBezTo>
                    <a:lnTo>
                      <a:pt x="160953" y="2325359"/>
                    </a:lnTo>
                    <a:cubicBezTo>
                      <a:pt x="160953" y="2371185"/>
                      <a:pt x="198103" y="2408335"/>
                      <a:pt x="243929" y="2408335"/>
                    </a:cubicBezTo>
                    <a:lnTo>
                      <a:pt x="2324227" y="2408335"/>
                    </a:lnTo>
                    <a:cubicBezTo>
                      <a:pt x="2370053" y="2408335"/>
                      <a:pt x="2407203" y="2371185"/>
                      <a:pt x="2407203" y="2325359"/>
                    </a:cubicBezTo>
                    <a:lnTo>
                      <a:pt x="2407203" y="236993"/>
                    </a:lnTo>
                    <a:cubicBezTo>
                      <a:pt x="2407203" y="191167"/>
                      <a:pt x="2370053" y="154017"/>
                      <a:pt x="2324227" y="154017"/>
                    </a:cubicBezTo>
                    <a:close/>
                    <a:moveTo>
                      <a:pt x="160298" y="0"/>
                    </a:moveTo>
                    <a:lnTo>
                      <a:pt x="2416834" y="0"/>
                    </a:lnTo>
                    <a:cubicBezTo>
                      <a:pt x="2505364" y="0"/>
                      <a:pt x="2577132" y="71768"/>
                      <a:pt x="2577132" y="160298"/>
                    </a:cubicBezTo>
                    <a:lnTo>
                      <a:pt x="2577132" y="2416834"/>
                    </a:lnTo>
                    <a:cubicBezTo>
                      <a:pt x="2577132" y="2505364"/>
                      <a:pt x="2505364" y="2577132"/>
                      <a:pt x="2416834" y="2577132"/>
                    </a:cubicBezTo>
                    <a:lnTo>
                      <a:pt x="160298" y="2577132"/>
                    </a:lnTo>
                    <a:cubicBezTo>
                      <a:pt x="71768" y="2577132"/>
                      <a:pt x="0" y="2505364"/>
                      <a:pt x="0" y="2416834"/>
                    </a:cubicBezTo>
                    <a:lnTo>
                      <a:pt x="0" y="160298"/>
                    </a:lnTo>
                    <a:cubicBezTo>
                      <a:pt x="0" y="71768"/>
                      <a:pt x="71768" y="0"/>
                      <a:pt x="160298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</p:grpSp>
        <p:grpSp>
          <p:nvGrpSpPr>
            <p:cNvPr id="80" name="グループ化 79">
              <a:extLst>
                <a:ext uri="{FF2B5EF4-FFF2-40B4-BE49-F238E27FC236}">
                  <a16:creationId xmlns:a16="http://schemas.microsoft.com/office/drawing/2014/main" id="{14557929-6BD5-4B03-B39A-96AEC7793D3E}"/>
                </a:ext>
              </a:extLst>
            </p:cNvPr>
            <p:cNvGrpSpPr/>
            <p:nvPr/>
          </p:nvGrpSpPr>
          <p:grpSpPr>
            <a:xfrm>
              <a:off x="7239335" y="1966052"/>
              <a:ext cx="1470778" cy="1399840"/>
              <a:chOff x="7239335" y="1893633"/>
              <a:chExt cx="1470778" cy="1399840"/>
            </a:xfrm>
          </p:grpSpPr>
          <p:sp>
            <p:nvSpPr>
              <p:cNvPr id="107" name="フリーフォーム: 図形 106">
                <a:extLst>
                  <a:ext uri="{FF2B5EF4-FFF2-40B4-BE49-F238E27FC236}">
                    <a16:creationId xmlns:a16="http://schemas.microsoft.com/office/drawing/2014/main" id="{57E9054F-442F-4A91-A841-2C26895A7126}"/>
                  </a:ext>
                </a:extLst>
              </p:cNvPr>
              <p:cNvSpPr/>
              <p:nvPr/>
            </p:nvSpPr>
            <p:spPr bwMode="auto">
              <a:xfrm>
                <a:off x="7239335" y="1893633"/>
                <a:ext cx="1470778" cy="1399840"/>
              </a:xfrm>
              <a:custGeom>
                <a:avLst/>
                <a:gdLst>
                  <a:gd name="connsiteX0" fmla="*/ 0 w 1470778"/>
                  <a:gd name="connsiteY0" fmla="*/ 0 h 1399840"/>
                  <a:gd name="connsiteX1" fmla="*/ 1470778 w 1470778"/>
                  <a:gd name="connsiteY1" fmla="*/ 0 h 1399840"/>
                  <a:gd name="connsiteX2" fmla="*/ 1470778 w 1470778"/>
                  <a:gd name="connsiteY2" fmla="*/ 890974 h 1399840"/>
                  <a:gd name="connsiteX3" fmla="*/ 813466 w 1470778"/>
                  <a:gd name="connsiteY3" fmla="*/ 890974 h 1399840"/>
                  <a:gd name="connsiteX4" fmla="*/ 813466 w 1470778"/>
                  <a:gd name="connsiteY4" fmla="*/ 1024845 h 1399840"/>
                  <a:gd name="connsiteX5" fmla="*/ 1047508 w 1470778"/>
                  <a:gd name="connsiteY5" fmla="*/ 1024845 h 1399840"/>
                  <a:gd name="connsiteX6" fmla="*/ 1047508 w 1470778"/>
                  <a:gd name="connsiteY6" fmla="*/ 1065190 h 1399840"/>
                  <a:gd name="connsiteX7" fmla="*/ 1470778 w 1470778"/>
                  <a:gd name="connsiteY7" fmla="*/ 1065190 h 1399840"/>
                  <a:gd name="connsiteX8" fmla="*/ 1470778 w 1470778"/>
                  <a:gd name="connsiteY8" fmla="*/ 1181288 h 1399840"/>
                  <a:gd name="connsiteX9" fmla="*/ 1470778 w 1470778"/>
                  <a:gd name="connsiteY9" fmla="*/ 1214626 h 1399840"/>
                  <a:gd name="connsiteX10" fmla="*/ 1470778 w 1470778"/>
                  <a:gd name="connsiteY10" fmla="*/ 1347644 h 1399840"/>
                  <a:gd name="connsiteX11" fmla="*/ 1470778 w 1470778"/>
                  <a:gd name="connsiteY11" fmla="*/ 1380173 h 1399840"/>
                  <a:gd name="connsiteX12" fmla="*/ 1470778 w 1470778"/>
                  <a:gd name="connsiteY12" fmla="*/ 1380982 h 1399840"/>
                  <a:gd name="connsiteX13" fmla="*/ 1470778 w 1470778"/>
                  <a:gd name="connsiteY13" fmla="*/ 1382442 h 1399840"/>
                  <a:gd name="connsiteX14" fmla="*/ 1470778 w 1470778"/>
                  <a:gd name="connsiteY14" fmla="*/ 1399840 h 1399840"/>
                  <a:gd name="connsiteX15" fmla="*/ 0 w 1470778"/>
                  <a:gd name="connsiteY15" fmla="*/ 1399840 h 1399840"/>
                  <a:gd name="connsiteX16" fmla="*/ 0 w 1470778"/>
                  <a:gd name="connsiteY16" fmla="*/ 1382442 h 1399840"/>
                  <a:gd name="connsiteX17" fmla="*/ 0 w 1470778"/>
                  <a:gd name="connsiteY17" fmla="*/ 1380982 h 1399840"/>
                  <a:gd name="connsiteX18" fmla="*/ 0 w 1470778"/>
                  <a:gd name="connsiteY18" fmla="*/ 1380173 h 1399840"/>
                  <a:gd name="connsiteX19" fmla="*/ 0 w 1470778"/>
                  <a:gd name="connsiteY19" fmla="*/ 1347644 h 1399840"/>
                  <a:gd name="connsiteX20" fmla="*/ 0 w 1470778"/>
                  <a:gd name="connsiteY20" fmla="*/ 1214626 h 1399840"/>
                  <a:gd name="connsiteX21" fmla="*/ 0 w 1470778"/>
                  <a:gd name="connsiteY21" fmla="*/ 1181288 h 1399840"/>
                  <a:gd name="connsiteX22" fmla="*/ 0 w 1470778"/>
                  <a:gd name="connsiteY22" fmla="*/ 1065190 h 1399840"/>
                  <a:gd name="connsiteX23" fmla="*/ 423270 w 1470778"/>
                  <a:gd name="connsiteY23" fmla="*/ 1065190 h 1399840"/>
                  <a:gd name="connsiteX24" fmla="*/ 423270 w 1470778"/>
                  <a:gd name="connsiteY24" fmla="*/ 1024845 h 1399840"/>
                  <a:gd name="connsiteX25" fmla="*/ 657314 w 1470778"/>
                  <a:gd name="connsiteY25" fmla="*/ 1024845 h 1399840"/>
                  <a:gd name="connsiteX26" fmla="*/ 657314 w 1470778"/>
                  <a:gd name="connsiteY26" fmla="*/ 890974 h 1399840"/>
                  <a:gd name="connsiteX27" fmla="*/ 0 w 1470778"/>
                  <a:gd name="connsiteY27" fmla="*/ 890974 h 13998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1470778" h="1399840">
                    <a:moveTo>
                      <a:pt x="0" y="0"/>
                    </a:moveTo>
                    <a:lnTo>
                      <a:pt x="1470778" y="0"/>
                    </a:lnTo>
                    <a:lnTo>
                      <a:pt x="1470778" y="890974"/>
                    </a:lnTo>
                    <a:lnTo>
                      <a:pt x="813466" y="890974"/>
                    </a:lnTo>
                    <a:lnTo>
                      <a:pt x="813466" y="1024845"/>
                    </a:lnTo>
                    <a:lnTo>
                      <a:pt x="1047508" y="1024845"/>
                    </a:lnTo>
                    <a:lnTo>
                      <a:pt x="1047508" y="1065190"/>
                    </a:lnTo>
                    <a:lnTo>
                      <a:pt x="1470778" y="1065190"/>
                    </a:lnTo>
                    <a:lnTo>
                      <a:pt x="1470778" y="1181288"/>
                    </a:lnTo>
                    <a:lnTo>
                      <a:pt x="1470778" y="1214626"/>
                    </a:lnTo>
                    <a:lnTo>
                      <a:pt x="1470778" y="1347644"/>
                    </a:lnTo>
                    <a:lnTo>
                      <a:pt x="1470778" y="1380173"/>
                    </a:lnTo>
                    <a:lnTo>
                      <a:pt x="1470778" y="1380982"/>
                    </a:lnTo>
                    <a:lnTo>
                      <a:pt x="1470778" y="1382442"/>
                    </a:lnTo>
                    <a:lnTo>
                      <a:pt x="1470778" y="1399840"/>
                    </a:lnTo>
                    <a:lnTo>
                      <a:pt x="0" y="1399840"/>
                    </a:lnTo>
                    <a:lnTo>
                      <a:pt x="0" y="1382442"/>
                    </a:lnTo>
                    <a:lnTo>
                      <a:pt x="0" y="1380982"/>
                    </a:lnTo>
                    <a:lnTo>
                      <a:pt x="0" y="1380173"/>
                    </a:lnTo>
                    <a:lnTo>
                      <a:pt x="0" y="1347644"/>
                    </a:lnTo>
                    <a:lnTo>
                      <a:pt x="0" y="1214626"/>
                    </a:lnTo>
                    <a:lnTo>
                      <a:pt x="0" y="1181288"/>
                    </a:lnTo>
                    <a:lnTo>
                      <a:pt x="0" y="1065190"/>
                    </a:lnTo>
                    <a:lnTo>
                      <a:pt x="423270" y="1065190"/>
                    </a:lnTo>
                    <a:lnTo>
                      <a:pt x="423270" y="1024845"/>
                    </a:lnTo>
                    <a:lnTo>
                      <a:pt x="657314" y="1024845"/>
                    </a:lnTo>
                    <a:lnTo>
                      <a:pt x="657314" y="890974"/>
                    </a:lnTo>
                    <a:lnTo>
                      <a:pt x="0" y="890974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" name="正方形/長方形 107">
                <a:extLst>
                  <a:ext uri="{FF2B5EF4-FFF2-40B4-BE49-F238E27FC236}">
                    <a16:creationId xmlns:a16="http://schemas.microsoft.com/office/drawing/2014/main" id="{DA6407DA-1F23-4B1D-9598-B1571A83D922}"/>
                  </a:ext>
                </a:extLst>
              </p:cNvPr>
              <p:cNvSpPr/>
              <p:nvPr/>
            </p:nvSpPr>
            <p:spPr bwMode="auto">
              <a:xfrm>
                <a:off x="7274192" y="1924852"/>
                <a:ext cx="1401063" cy="818575"/>
              </a:xfrm>
              <a:prstGeom prst="rect">
                <a:avLst/>
              </a:prstGeom>
              <a:solidFill>
                <a:srgbClr val="00B0F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9" name="フリーフォーム: 図形 108">
                <a:extLst>
                  <a:ext uri="{FF2B5EF4-FFF2-40B4-BE49-F238E27FC236}">
                    <a16:creationId xmlns:a16="http://schemas.microsoft.com/office/drawing/2014/main" id="{81E181B6-F887-4EF3-818C-EC9089CCAB62}"/>
                  </a:ext>
                </a:extLst>
              </p:cNvPr>
              <p:cNvSpPr/>
              <p:nvPr/>
            </p:nvSpPr>
            <p:spPr bwMode="auto">
              <a:xfrm rot="5400000">
                <a:off x="8382437" y="1941024"/>
                <a:ext cx="272491" cy="277042"/>
              </a:xfrm>
              <a:custGeom>
                <a:avLst/>
                <a:gdLst>
                  <a:gd name="connsiteX0" fmla="*/ 2745 w 300420"/>
                  <a:gd name="connsiteY0" fmla="*/ 305437 h 305437"/>
                  <a:gd name="connsiteX1" fmla="*/ 2745 w 300420"/>
                  <a:gd name="connsiteY1" fmla="*/ 235555 h 305437"/>
                  <a:gd name="connsiteX2" fmla="*/ 230538 w 300420"/>
                  <a:gd name="connsiteY2" fmla="*/ 7764 h 305437"/>
                  <a:gd name="connsiteX3" fmla="*/ 300420 w 300420"/>
                  <a:gd name="connsiteY3" fmla="*/ 7764 h 305437"/>
                  <a:gd name="connsiteX4" fmla="*/ 0 w 300420"/>
                  <a:gd name="connsiteY4" fmla="*/ 192890 h 305437"/>
                  <a:gd name="connsiteX5" fmla="*/ 0 w 300420"/>
                  <a:gd name="connsiteY5" fmla="*/ 129385 h 305437"/>
                  <a:gd name="connsiteX6" fmla="*/ 129386 w 300420"/>
                  <a:gd name="connsiteY6" fmla="*/ 0 h 305437"/>
                  <a:gd name="connsiteX7" fmla="*/ 192892 w 300420"/>
                  <a:gd name="connsiteY7" fmla="*/ 0 h 3054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00420" h="305437">
                    <a:moveTo>
                      <a:pt x="2745" y="305437"/>
                    </a:moveTo>
                    <a:lnTo>
                      <a:pt x="2745" y="235555"/>
                    </a:lnTo>
                    <a:lnTo>
                      <a:pt x="230538" y="7764"/>
                    </a:lnTo>
                    <a:lnTo>
                      <a:pt x="300420" y="7764"/>
                    </a:lnTo>
                    <a:close/>
                    <a:moveTo>
                      <a:pt x="0" y="192890"/>
                    </a:moveTo>
                    <a:lnTo>
                      <a:pt x="0" y="129385"/>
                    </a:lnTo>
                    <a:lnTo>
                      <a:pt x="129386" y="0"/>
                    </a:lnTo>
                    <a:lnTo>
                      <a:pt x="192892" y="0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10" name="グループ化 109">
                <a:extLst>
                  <a:ext uri="{FF2B5EF4-FFF2-40B4-BE49-F238E27FC236}">
                    <a16:creationId xmlns:a16="http://schemas.microsoft.com/office/drawing/2014/main" id="{9573F34B-E4DD-4E0C-B1B6-1D4275DD8D7B}"/>
                  </a:ext>
                </a:extLst>
              </p:cNvPr>
              <p:cNvGrpSpPr/>
              <p:nvPr/>
            </p:nvGrpSpPr>
            <p:grpSpPr>
              <a:xfrm>
                <a:off x="7769973" y="2155279"/>
                <a:ext cx="388511" cy="583505"/>
                <a:chOff x="9595338" y="-282409"/>
                <a:chExt cx="689974" cy="1036273"/>
              </a:xfrm>
            </p:grpSpPr>
            <p:sp>
              <p:nvSpPr>
                <p:cNvPr id="117" name="フリーフォーム: 図形 116">
                  <a:extLst>
                    <a:ext uri="{FF2B5EF4-FFF2-40B4-BE49-F238E27FC236}">
                      <a16:creationId xmlns:a16="http://schemas.microsoft.com/office/drawing/2014/main" id="{84863F94-EFA6-431A-8F19-8544D0B34D6C}"/>
                    </a:ext>
                  </a:extLst>
                </p:cNvPr>
                <p:cNvSpPr/>
                <p:nvPr/>
              </p:nvSpPr>
              <p:spPr bwMode="auto">
                <a:xfrm>
                  <a:off x="9595338" y="-282409"/>
                  <a:ext cx="689974" cy="1036273"/>
                </a:xfrm>
                <a:custGeom>
                  <a:avLst/>
                  <a:gdLst>
                    <a:gd name="connsiteX0" fmla="*/ 442729 w 689974"/>
                    <a:gd name="connsiteY0" fmla="*/ 391167 h 1036273"/>
                    <a:gd name="connsiteX1" fmla="*/ 415772 w 689974"/>
                    <a:gd name="connsiteY1" fmla="*/ 408785 h 1036273"/>
                    <a:gd name="connsiteX2" fmla="*/ 371416 w 689974"/>
                    <a:gd name="connsiteY2" fmla="*/ 418432 h 1036273"/>
                    <a:gd name="connsiteX3" fmla="*/ 375617 w 689974"/>
                    <a:gd name="connsiteY3" fmla="*/ 464305 h 1036273"/>
                    <a:gd name="connsiteX4" fmla="*/ 382205 w 689974"/>
                    <a:gd name="connsiteY4" fmla="*/ 464305 h 1036273"/>
                    <a:gd name="connsiteX5" fmla="*/ 406422 w 689974"/>
                    <a:gd name="connsiteY5" fmla="*/ 474336 h 1036273"/>
                    <a:gd name="connsiteX6" fmla="*/ 409311 w 689974"/>
                    <a:gd name="connsiteY6" fmla="*/ 470052 h 1036273"/>
                    <a:gd name="connsiteX7" fmla="*/ 447603 w 689974"/>
                    <a:gd name="connsiteY7" fmla="*/ 454190 h 1036273"/>
                    <a:gd name="connsiteX8" fmla="*/ 454836 w 689974"/>
                    <a:gd name="connsiteY8" fmla="*/ 457186 h 1036273"/>
                    <a:gd name="connsiteX9" fmla="*/ 463842 w 689974"/>
                    <a:gd name="connsiteY9" fmla="*/ 441851 h 1036273"/>
                    <a:gd name="connsiteX10" fmla="*/ 460431 w 689974"/>
                    <a:gd name="connsiteY10" fmla="*/ 438699 h 1036273"/>
                    <a:gd name="connsiteX11" fmla="*/ 442840 w 689974"/>
                    <a:gd name="connsiteY11" fmla="*/ 397181 h 1036273"/>
                    <a:gd name="connsiteX12" fmla="*/ 338898 w 689974"/>
                    <a:gd name="connsiteY12" fmla="*/ 0 h 1036273"/>
                    <a:gd name="connsiteX13" fmla="*/ 536393 w 689974"/>
                    <a:gd name="connsiteY13" fmla="*/ 212752 h 1036273"/>
                    <a:gd name="connsiteX14" fmla="*/ 527671 w 689974"/>
                    <a:gd name="connsiteY14" fmla="*/ 274902 h 1036273"/>
                    <a:gd name="connsiteX15" fmla="*/ 532676 w 689974"/>
                    <a:gd name="connsiteY15" fmla="*/ 280612 h 1036273"/>
                    <a:gd name="connsiteX16" fmla="*/ 544824 w 689974"/>
                    <a:gd name="connsiteY16" fmla="*/ 289528 h 1036273"/>
                    <a:gd name="connsiteX17" fmla="*/ 587549 w 689974"/>
                    <a:gd name="connsiteY17" fmla="*/ 145021 h 1036273"/>
                    <a:gd name="connsiteX18" fmla="*/ 578881 w 689974"/>
                    <a:gd name="connsiteY18" fmla="*/ 141431 h 1036273"/>
                    <a:gd name="connsiteX19" fmla="*/ 569234 w 689974"/>
                    <a:gd name="connsiteY19" fmla="*/ 118141 h 1036273"/>
                    <a:gd name="connsiteX20" fmla="*/ 569234 w 689974"/>
                    <a:gd name="connsiteY20" fmla="*/ 98126 h 1036273"/>
                    <a:gd name="connsiteX21" fmla="*/ 577332 w 689974"/>
                    <a:gd name="connsiteY21" fmla="*/ 78576 h 1036273"/>
                    <a:gd name="connsiteX22" fmla="*/ 587849 w 689974"/>
                    <a:gd name="connsiteY22" fmla="*/ 74220 h 1036273"/>
                    <a:gd name="connsiteX23" fmla="*/ 587849 w 689974"/>
                    <a:gd name="connsiteY23" fmla="*/ 20140 h 1036273"/>
                    <a:gd name="connsiteX24" fmla="*/ 599783 w 689974"/>
                    <a:gd name="connsiteY24" fmla="*/ 8206 h 1036273"/>
                    <a:gd name="connsiteX25" fmla="*/ 611717 w 689974"/>
                    <a:gd name="connsiteY25" fmla="*/ 20140 h 1036273"/>
                    <a:gd name="connsiteX26" fmla="*/ 611717 w 689974"/>
                    <a:gd name="connsiteY26" fmla="*/ 72241 h 1036273"/>
                    <a:gd name="connsiteX27" fmla="*/ 627010 w 689974"/>
                    <a:gd name="connsiteY27" fmla="*/ 78576 h 1036273"/>
                    <a:gd name="connsiteX28" fmla="*/ 635108 w 689974"/>
                    <a:gd name="connsiteY28" fmla="*/ 98126 h 1036273"/>
                    <a:gd name="connsiteX29" fmla="*/ 635108 w 689974"/>
                    <a:gd name="connsiteY29" fmla="*/ 118141 h 1036273"/>
                    <a:gd name="connsiteX30" fmla="*/ 628139 w 689974"/>
                    <a:gd name="connsiteY30" fmla="*/ 134967 h 1036273"/>
                    <a:gd name="connsiteX31" fmla="*/ 584330 w 689974"/>
                    <a:gd name="connsiteY31" fmla="*/ 317032 h 1036273"/>
                    <a:gd name="connsiteX32" fmla="*/ 632199 w 689974"/>
                    <a:gd name="connsiteY32" fmla="*/ 338072 h 1036273"/>
                    <a:gd name="connsiteX33" fmla="*/ 689974 w 689974"/>
                    <a:gd name="connsiteY33" fmla="*/ 349548 h 1036273"/>
                    <a:gd name="connsiteX34" fmla="*/ 637797 w 689974"/>
                    <a:gd name="connsiteY34" fmla="*/ 401243 h 1036273"/>
                    <a:gd name="connsiteX35" fmla="*/ 610509 w 689974"/>
                    <a:gd name="connsiteY35" fmla="*/ 407376 h 1036273"/>
                    <a:gd name="connsiteX36" fmla="*/ 655050 w 689974"/>
                    <a:gd name="connsiteY36" fmla="*/ 416223 h 1036273"/>
                    <a:gd name="connsiteX37" fmla="*/ 536771 w 689974"/>
                    <a:gd name="connsiteY37" fmla="*/ 482773 h 1036273"/>
                    <a:gd name="connsiteX38" fmla="*/ 504914 w 689974"/>
                    <a:gd name="connsiteY38" fmla="*/ 472871 h 1036273"/>
                    <a:gd name="connsiteX39" fmla="*/ 497477 w 689974"/>
                    <a:gd name="connsiteY39" fmla="*/ 487229 h 1036273"/>
                    <a:gd name="connsiteX40" fmla="*/ 497501 w 689974"/>
                    <a:gd name="connsiteY40" fmla="*/ 487265 h 1036273"/>
                    <a:gd name="connsiteX41" fmla="*/ 501757 w 689974"/>
                    <a:gd name="connsiteY41" fmla="*/ 508344 h 1036273"/>
                    <a:gd name="connsiteX42" fmla="*/ 447603 w 689974"/>
                    <a:gd name="connsiteY42" fmla="*/ 562498 h 1036273"/>
                    <a:gd name="connsiteX43" fmla="*/ 446988 w 689974"/>
                    <a:gd name="connsiteY43" fmla="*/ 562243 h 1036273"/>
                    <a:gd name="connsiteX44" fmla="*/ 446988 w 689974"/>
                    <a:gd name="connsiteY44" fmla="*/ 701348 h 1036273"/>
                    <a:gd name="connsiteX45" fmla="*/ 527951 w 689974"/>
                    <a:gd name="connsiteY45" fmla="*/ 876094 h 1036273"/>
                    <a:gd name="connsiteX46" fmla="*/ 436231 w 689974"/>
                    <a:gd name="connsiteY46" fmla="*/ 876094 h 1036273"/>
                    <a:gd name="connsiteX47" fmla="*/ 527343 w 689974"/>
                    <a:gd name="connsiteY47" fmla="*/ 1035854 h 1036273"/>
                    <a:gd name="connsiteX48" fmla="*/ 526682 w 689974"/>
                    <a:gd name="connsiteY48" fmla="*/ 1036273 h 1036273"/>
                    <a:gd name="connsiteX49" fmla="*/ 481104 w 689974"/>
                    <a:gd name="connsiteY49" fmla="*/ 1036273 h 1036273"/>
                    <a:gd name="connsiteX50" fmla="*/ 368513 w 689974"/>
                    <a:gd name="connsiteY50" fmla="*/ 876094 h 1036273"/>
                    <a:gd name="connsiteX51" fmla="*/ 336226 w 689974"/>
                    <a:gd name="connsiteY51" fmla="*/ 876094 h 1036273"/>
                    <a:gd name="connsiteX52" fmla="*/ 327158 w 689974"/>
                    <a:gd name="connsiteY52" fmla="*/ 1036273 h 1036273"/>
                    <a:gd name="connsiteX53" fmla="*/ 289047 w 689974"/>
                    <a:gd name="connsiteY53" fmla="*/ 1036273 h 1036273"/>
                    <a:gd name="connsiteX54" fmla="*/ 279979 w 689974"/>
                    <a:gd name="connsiteY54" fmla="*/ 876094 h 1036273"/>
                    <a:gd name="connsiteX55" fmla="*/ 148559 w 689974"/>
                    <a:gd name="connsiteY55" fmla="*/ 876094 h 1036273"/>
                    <a:gd name="connsiteX56" fmla="*/ 230808 w 689974"/>
                    <a:gd name="connsiteY56" fmla="*/ 698573 h 1036273"/>
                    <a:gd name="connsiteX57" fmla="*/ 230808 w 689974"/>
                    <a:gd name="connsiteY57" fmla="*/ 560529 h 1036273"/>
                    <a:gd name="connsiteX58" fmla="*/ 226055 w 689974"/>
                    <a:gd name="connsiteY58" fmla="*/ 562498 h 1036273"/>
                    <a:gd name="connsiteX59" fmla="*/ 217419 w 689974"/>
                    <a:gd name="connsiteY59" fmla="*/ 558921 h 1036273"/>
                    <a:gd name="connsiteX60" fmla="*/ 101520 w 689974"/>
                    <a:gd name="connsiteY60" fmla="*/ 750449 h 1036273"/>
                    <a:gd name="connsiteX61" fmla="*/ 97555 w 689974"/>
                    <a:gd name="connsiteY61" fmla="*/ 748160 h 1036273"/>
                    <a:gd name="connsiteX62" fmla="*/ 97200 w 689974"/>
                    <a:gd name="connsiteY62" fmla="*/ 748838 h 1036273"/>
                    <a:gd name="connsiteX63" fmla="*/ 98145 w 689974"/>
                    <a:gd name="connsiteY63" fmla="*/ 749275 h 1036273"/>
                    <a:gd name="connsiteX64" fmla="*/ 100423 w 689974"/>
                    <a:gd name="connsiteY64" fmla="*/ 755487 h 1036273"/>
                    <a:gd name="connsiteX65" fmla="*/ 89246 w 689974"/>
                    <a:gd name="connsiteY65" fmla="*/ 779607 h 1036273"/>
                    <a:gd name="connsiteX66" fmla="*/ 73400 w 689974"/>
                    <a:gd name="connsiteY66" fmla="*/ 785417 h 1036273"/>
                    <a:gd name="connsiteX67" fmla="*/ 67590 w 689974"/>
                    <a:gd name="connsiteY67" fmla="*/ 769572 h 1036273"/>
                    <a:gd name="connsiteX68" fmla="*/ 69809 w 689974"/>
                    <a:gd name="connsiteY68" fmla="*/ 764783 h 1036273"/>
                    <a:gd name="connsiteX69" fmla="*/ 35114 w 689974"/>
                    <a:gd name="connsiteY69" fmla="*/ 775614 h 1036273"/>
                    <a:gd name="connsiteX70" fmla="*/ 1236 w 689974"/>
                    <a:gd name="connsiteY70" fmla="*/ 757857 h 1036273"/>
                    <a:gd name="connsiteX71" fmla="*/ 18994 w 689974"/>
                    <a:gd name="connsiteY71" fmla="*/ 723978 h 1036273"/>
                    <a:gd name="connsiteX72" fmla="*/ 76446 w 689974"/>
                    <a:gd name="connsiteY72" fmla="*/ 706043 h 1036273"/>
                    <a:gd name="connsiteX73" fmla="*/ 83409 w 689974"/>
                    <a:gd name="connsiteY73" fmla="*/ 709692 h 1036273"/>
                    <a:gd name="connsiteX74" fmla="*/ 179703 w 689974"/>
                    <a:gd name="connsiteY74" fmla="*/ 534683 h 1036273"/>
                    <a:gd name="connsiteX75" fmla="*/ 176157 w 689974"/>
                    <a:gd name="connsiteY75" fmla="*/ 529423 h 1036273"/>
                    <a:gd name="connsiteX76" fmla="*/ 171901 w 689974"/>
                    <a:gd name="connsiteY76" fmla="*/ 508344 h 1036273"/>
                    <a:gd name="connsiteX77" fmla="*/ 226055 w 689974"/>
                    <a:gd name="connsiteY77" fmla="*/ 454190 h 1036273"/>
                    <a:gd name="connsiteX78" fmla="*/ 264348 w 689974"/>
                    <a:gd name="connsiteY78" fmla="*/ 470052 h 1036273"/>
                    <a:gd name="connsiteX79" fmla="*/ 268139 w 689974"/>
                    <a:gd name="connsiteY79" fmla="*/ 475676 h 1036273"/>
                    <a:gd name="connsiteX80" fmla="*/ 295591 w 689974"/>
                    <a:gd name="connsiteY80" fmla="*/ 464305 h 1036273"/>
                    <a:gd name="connsiteX81" fmla="*/ 300893 w 689974"/>
                    <a:gd name="connsiteY81" fmla="*/ 464305 h 1036273"/>
                    <a:gd name="connsiteX82" fmla="*/ 305119 w 689974"/>
                    <a:gd name="connsiteY82" fmla="*/ 418158 h 1036273"/>
                    <a:gd name="connsiteX83" fmla="*/ 262024 w 689974"/>
                    <a:gd name="connsiteY83" fmla="*/ 408785 h 1036273"/>
                    <a:gd name="connsiteX84" fmla="*/ 251031 w 689974"/>
                    <a:gd name="connsiteY84" fmla="*/ 401600 h 1036273"/>
                    <a:gd name="connsiteX85" fmla="*/ 226913 w 689974"/>
                    <a:gd name="connsiteY85" fmla="*/ 439800 h 1036273"/>
                    <a:gd name="connsiteX86" fmla="*/ 57233 w 689974"/>
                    <a:gd name="connsiteY86" fmla="*/ 430253 h 1036273"/>
                    <a:gd name="connsiteX87" fmla="*/ 99997 w 689974"/>
                    <a:gd name="connsiteY87" fmla="*/ 409179 h 1036273"/>
                    <a:gd name="connsiteX88" fmla="*/ 69832 w 689974"/>
                    <a:gd name="connsiteY88" fmla="*/ 401694 h 1036273"/>
                    <a:gd name="connsiteX89" fmla="*/ 28658 w 689974"/>
                    <a:gd name="connsiteY89" fmla="*/ 373104 h 1036273"/>
                    <a:gd name="connsiteX90" fmla="*/ 126590 w 689974"/>
                    <a:gd name="connsiteY90" fmla="*/ 310902 h 1036273"/>
                    <a:gd name="connsiteX91" fmla="*/ 151813 w 689974"/>
                    <a:gd name="connsiteY91" fmla="*/ 279449 h 1036273"/>
                    <a:gd name="connsiteX92" fmla="*/ 150282 w 689974"/>
                    <a:gd name="connsiteY92" fmla="*/ 276018 h 1036273"/>
                    <a:gd name="connsiteX93" fmla="*/ 141403 w 689974"/>
                    <a:gd name="connsiteY93" fmla="*/ 212752 h 1036273"/>
                    <a:gd name="connsiteX94" fmla="*/ 338898 w 689974"/>
                    <a:gd name="connsiteY94" fmla="*/ 0 h 10362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</a:cxnLst>
                  <a:rect l="l" t="t" r="r" b="b"/>
                  <a:pathLst>
                    <a:path w="689974" h="1036273">
                      <a:moveTo>
                        <a:pt x="442729" y="391167"/>
                      </a:moveTo>
                      <a:lnTo>
                        <a:pt x="415772" y="408785"/>
                      </a:lnTo>
                      <a:lnTo>
                        <a:pt x="371416" y="418432"/>
                      </a:lnTo>
                      <a:lnTo>
                        <a:pt x="375617" y="464305"/>
                      </a:lnTo>
                      <a:lnTo>
                        <a:pt x="382205" y="464305"/>
                      </a:lnTo>
                      <a:lnTo>
                        <a:pt x="406422" y="474336"/>
                      </a:lnTo>
                      <a:lnTo>
                        <a:pt x="409311" y="470052"/>
                      </a:lnTo>
                      <a:cubicBezTo>
                        <a:pt x="419111" y="460252"/>
                        <a:pt x="432649" y="454190"/>
                        <a:pt x="447603" y="454190"/>
                      </a:cubicBezTo>
                      <a:lnTo>
                        <a:pt x="454836" y="457186"/>
                      </a:lnTo>
                      <a:lnTo>
                        <a:pt x="463842" y="441851"/>
                      </a:lnTo>
                      <a:lnTo>
                        <a:pt x="460431" y="438699"/>
                      </a:lnTo>
                      <a:cubicBezTo>
                        <a:pt x="451905" y="426371"/>
                        <a:pt x="445980" y="412235"/>
                        <a:pt x="442840" y="397181"/>
                      </a:cubicBezTo>
                      <a:close/>
                      <a:moveTo>
                        <a:pt x="338898" y="0"/>
                      </a:moveTo>
                      <a:cubicBezTo>
                        <a:pt x="447971" y="0"/>
                        <a:pt x="536393" y="95252"/>
                        <a:pt x="536393" y="212752"/>
                      </a:cubicBezTo>
                      <a:lnTo>
                        <a:pt x="527671" y="274902"/>
                      </a:lnTo>
                      <a:lnTo>
                        <a:pt x="532676" y="280612"/>
                      </a:lnTo>
                      <a:lnTo>
                        <a:pt x="544824" y="289528"/>
                      </a:lnTo>
                      <a:lnTo>
                        <a:pt x="587549" y="145021"/>
                      </a:lnTo>
                      <a:lnTo>
                        <a:pt x="578881" y="141431"/>
                      </a:lnTo>
                      <a:cubicBezTo>
                        <a:pt x="572921" y="135471"/>
                        <a:pt x="569234" y="127237"/>
                        <a:pt x="569234" y="118141"/>
                      </a:cubicBezTo>
                      <a:lnTo>
                        <a:pt x="569234" y="98126"/>
                      </a:lnTo>
                      <a:cubicBezTo>
                        <a:pt x="569234" y="90491"/>
                        <a:pt x="572328" y="83579"/>
                        <a:pt x="577332" y="78576"/>
                      </a:cubicBezTo>
                      <a:lnTo>
                        <a:pt x="587849" y="74220"/>
                      </a:lnTo>
                      <a:lnTo>
                        <a:pt x="587849" y="20140"/>
                      </a:lnTo>
                      <a:cubicBezTo>
                        <a:pt x="587849" y="13549"/>
                        <a:pt x="593192" y="8206"/>
                        <a:pt x="599783" y="8206"/>
                      </a:cubicBezTo>
                      <a:cubicBezTo>
                        <a:pt x="606374" y="8206"/>
                        <a:pt x="611717" y="13549"/>
                        <a:pt x="611717" y="20140"/>
                      </a:cubicBezTo>
                      <a:lnTo>
                        <a:pt x="611717" y="72241"/>
                      </a:lnTo>
                      <a:lnTo>
                        <a:pt x="627010" y="78576"/>
                      </a:lnTo>
                      <a:cubicBezTo>
                        <a:pt x="632013" y="83579"/>
                        <a:pt x="635108" y="90491"/>
                        <a:pt x="635108" y="98126"/>
                      </a:cubicBezTo>
                      <a:lnTo>
                        <a:pt x="635108" y="118141"/>
                      </a:lnTo>
                      <a:lnTo>
                        <a:pt x="628139" y="134967"/>
                      </a:lnTo>
                      <a:lnTo>
                        <a:pt x="584330" y="317032"/>
                      </a:lnTo>
                      <a:lnTo>
                        <a:pt x="632199" y="338072"/>
                      </a:lnTo>
                      <a:cubicBezTo>
                        <a:pt x="650730" y="343908"/>
                        <a:pt x="670069" y="347780"/>
                        <a:pt x="689974" y="349548"/>
                      </a:cubicBezTo>
                      <a:cubicBezTo>
                        <a:pt x="676850" y="372279"/>
                        <a:pt x="658484" y="389831"/>
                        <a:pt x="637797" y="401243"/>
                      </a:cubicBezTo>
                      <a:lnTo>
                        <a:pt x="610509" y="407376"/>
                      </a:lnTo>
                      <a:lnTo>
                        <a:pt x="655050" y="416223"/>
                      </a:lnTo>
                      <a:cubicBezTo>
                        <a:pt x="628802" y="461685"/>
                        <a:pt x="581586" y="486432"/>
                        <a:pt x="536771" y="482773"/>
                      </a:cubicBezTo>
                      <a:lnTo>
                        <a:pt x="504914" y="472871"/>
                      </a:lnTo>
                      <a:lnTo>
                        <a:pt x="497477" y="487229"/>
                      </a:lnTo>
                      <a:lnTo>
                        <a:pt x="497501" y="487265"/>
                      </a:lnTo>
                      <a:cubicBezTo>
                        <a:pt x="500242" y="493744"/>
                        <a:pt x="501757" y="500867"/>
                        <a:pt x="501757" y="508344"/>
                      </a:cubicBezTo>
                      <a:cubicBezTo>
                        <a:pt x="501757" y="538252"/>
                        <a:pt x="477511" y="562498"/>
                        <a:pt x="447603" y="562498"/>
                      </a:cubicBezTo>
                      <a:lnTo>
                        <a:pt x="446988" y="562243"/>
                      </a:lnTo>
                      <a:lnTo>
                        <a:pt x="446988" y="701348"/>
                      </a:lnTo>
                      <a:lnTo>
                        <a:pt x="527951" y="876094"/>
                      </a:lnTo>
                      <a:lnTo>
                        <a:pt x="436231" y="876094"/>
                      </a:lnTo>
                      <a:lnTo>
                        <a:pt x="527343" y="1035854"/>
                      </a:lnTo>
                      <a:lnTo>
                        <a:pt x="526682" y="1036273"/>
                      </a:lnTo>
                      <a:lnTo>
                        <a:pt x="481104" y="1036273"/>
                      </a:lnTo>
                      <a:lnTo>
                        <a:pt x="368513" y="876094"/>
                      </a:lnTo>
                      <a:lnTo>
                        <a:pt x="336226" y="876094"/>
                      </a:lnTo>
                      <a:lnTo>
                        <a:pt x="327158" y="1036273"/>
                      </a:lnTo>
                      <a:lnTo>
                        <a:pt x="289047" y="1036273"/>
                      </a:lnTo>
                      <a:lnTo>
                        <a:pt x="279979" y="876094"/>
                      </a:lnTo>
                      <a:lnTo>
                        <a:pt x="148559" y="876094"/>
                      </a:lnTo>
                      <a:lnTo>
                        <a:pt x="230808" y="698573"/>
                      </a:lnTo>
                      <a:lnTo>
                        <a:pt x="230808" y="560529"/>
                      </a:lnTo>
                      <a:lnTo>
                        <a:pt x="226055" y="562498"/>
                      </a:lnTo>
                      <a:lnTo>
                        <a:pt x="217419" y="558921"/>
                      </a:lnTo>
                      <a:lnTo>
                        <a:pt x="101520" y="750449"/>
                      </a:lnTo>
                      <a:lnTo>
                        <a:pt x="97555" y="748160"/>
                      </a:lnTo>
                      <a:lnTo>
                        <a:pt x="97200" y="748838"/>
                      </a:lnTo>
                      <a:lnTo>
                        <a:pt x="98145" y="749275"/>
                      </a:lnTo>
                      <a:cubicBezTo>
                        <a:pt x="100490" y="750362"/>
                        <a:pt x="101509" y="753142"/>
                        <a:pt x="100423" y="755487"/>
                      </a:cubicBezTo>
                      <a:lnTo>
                        <a:pt x="89246" y="779607"/>
                      </a:lnTo>
                      <a:cubicBezTo>
                        <a:pt x="86475" y="785587"/>
                        <a:pt x="79381" y="788188"/>
                        <a:pt x="73400" y="785417"/>
                      </a:cubicBezTo>
                      <a:cubicBezTo>
                        <a:pt x="67420" y="782646"/>
                        <a:pt x="64819" y="775552"/>
                        <a:pt x="67590" y="769572"/>
                      </a:cubicBezTo>
                      <a:lnTo>
                        <a:pt x="69809" y="764783"/>
                      </a:lnTo>
                      <a:lnTo>
                        <a:pt x="35114" y="775614"/>
                      </a:lnTo>
                      <a:cubicBezTo>
                        <a:pt x="20855" y="780066"/>
                        <a:pt x="5688" y="772116"/>
                        <a:pt x="1236" y="757857"/>
                      </a:cubicBezTo>
                      <a:cubicBezTo>
                        <a:pt x="-3216" y="743597"/>
                        <a:pt x="4735" y="728430"/>
                        <a:pt x="18994" y="723978"/>
                      </a:cubicBezTo>
                      <a:cubicBezTo>
                        <a:pt x="38144" y="718000"/>
                        <a:pt x="57296" y="712022"/>
                        <a:pt x="76446" y="706043"/>
                      </a:cubicBezTo>
                      <a:lnTo>
                        <a:pt x="83409" y="709692"/>
                      </a:lnTo>
                      <a:lnTo>
                        <a:pt x="179703" y="534683"/>
                      </a:lnTo>
                      <a:lnTo>
                        <a:pt x="176157" y="529423"/>
                      </a:lnTo>
                      <a:cubicBezTo>
                        <a:pt x="173416" y="522944"/>
                        <a:pt x="171901" y="515821"/>
                        <a:pt x="171901" y="508344"/>
                      </a:cubicBezTo>
                      <a:cubicBezTo>
                        <a:pt x="171901" y="478436"/>
                        <a:pt x="196147" y="454190"/>
                        <a:pt x="226055" y="454190"/>
                      </a:cubicBezTo>
                      <a:cubicBezTo>
                        <a:pt x="241009" y="454190"/>
                        <a:pt x="254548" y="460252"/>
                        <a:pt x="264348" y="470052"/>
                      </a:cubicBezTo>
                      <a:lnTo>
                        <a:pt x="268139" y="475676"/>
                      </a:lnTo>
                      <a:lnTo>
                        <a:pt x="295591" y="464305"/>
                      </a:lnTo>
                      <a:lnTo>
                        <a:pt x="300893" y="464305"/>
                      </a:lnTo>
                      <a:lnTo>
                        <a:pt x="305119" y="418158"/>
                      </a:lnTo>
                      <a:lnTo>
                        <a:pt x="262024" y="408785"/>
                      </a:lnTo>
                      <a:lnTo>
                        <a:pt x="251031" y="401600"/>
                      </a:lnTo>
                      <a:lnTo>
                        <a:pt x="226913" y="439800"/>
                      </a:lnTo>
                      <a:cubicBezTo>
                        <a:pt x="182694" y="484020"/>
                        <a:pt x="106725" y="479746"/>
                        <a:pt x="57233" y="430253"/>
                      </a:cubicBezTo>
                      <a:lnTo>
                        <a:pt x="99997" y="409179"/>
                      </a:lnTo>
                      <a:lnTo>
                        <a:pt x="69832" y="401694"/>
                      </a:lnTo>
                      <a:cubicBezTo>
                        <a:pt x="55059" y="395024"/>
                        <a:pt x="41031" y="385477"/>
                        <a:pt x="28658" y="373104"/>
                      </a:cubicBezTo>
                      <a:cubicBezTo>
                        <a:pt x="66197" y="359386"/>
                        <a:pt x="99371" y="338122"/>
                        <a:pt x="126590" y="310902"/>
                      </a:cubicBezTo>
                      <a:lnTo>
                        <a:pt x="151813" y="279449"/>
                      </a:lnTo>
                      <a:lnTo>
                        <a:pt x="150282" y="276018"/>
                      </a:lnTo>
                      <a:cubicBezTo>
                        <a:pt x="144512" y="256033"/>
                        <a:pt x="141403" y="234784"/>
                        <a:pt x="141403" y="212752"/>
                      </a:cubicBezTo>
                      <a:cubicBezTo>
                        <a:pt x="141403" y="95252"/>
                        <a:pt x="229825" y="0"/>
                        <a:pt x="338898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8" name="楕円 117">
                  <a:extLst>
                    <a:ext uri="{FF2B5EF4-FFF2-40B4-BE49-F238E27FC236}">
                      <a16:creationId xmlns:a16="http://schemas.microsoft.com/office/drawing/2014/main" id="{5F4D85B1-F70E-4D84-925B-5B117FCA1BE0}"/>
                    </a:ext>
                  </a:extLst>
                </p:cNvPr>
                <p:cNvSpPr/>
                <p:nvPr/>
              </p:nvSpPr>
              <p:spPr bwMode="auto">
                <a:xfrm>
                  <a:off x="9844226" y="-46186"/>
                  <a:ext cx="180020" cy="136253"/>
                </a:xfrm>
                <a:prstGeom prst="ellipse">
                  <a:avLst/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11" name="グループ化 110">
                <a:extLst>
                  <a:ext uri="{FF2B5EF4-FFF2-40B4-BE49-F238E27FC236}">
                    <a16:creationId xmlns:a16="http://schemas.microsoft.com/office/drawing/2014/main" id="{B7CE0D8A-A18B-4810-81FE-E7816670B05B}"/>
                  </a:ext>
                </a:extLst>
              </p:cNvPr>
              <p:cNvGrpSpPr/>
              <p:nvPr/>
            </p:nvGrpSpPr>
            <p:grpSpPr>
              <a:xfrm>
                <a:off x="7424393" y="2216445"/>
                <a:ext cx="347785" cy="522339"/>
                <a:chOff x="9595338" y="-282409"/>
                <a:chExt cx="689974" cy="1036273"/>
              </a:xfrm>
            </p:grpSpPr>
            <p:sp>
              <p:nvSpPr>
                <p:cNvPr id="115" name="フリーフォーム: 図形 114">
                  <a:extLst>
                    <a:ext uri="{FF2B5EF4-FFF2-40B4-BE49-F238E27FC236}">
                      <a16:creationId xmlns:a16="http://schemas.microsoft.com/office/drawing/2014/main" id="{5E67155E-6394-4896-8599-225CDF503AFC}"/>
                    </a:ext>
                  </a:extLst>
                </p:cNvPr>
                <p:cNvSpPr/>
                <p:nvPr/>
              </p:nvSpPr>
              <p:spPr bwMode="auto">
                <a:xfrm>
                  <a:off x="9595338" y="-282409"/>
                  <a:ext cx="689974" cy="1036273"/>
                </a:xfrm>
                <a:custGeom>
                  <a:avLst/>
                  <a:gdLst>
                    <a:gd name="connsiteX0" fmla="*/ 442729 w 689974"/>
                    <a:gd name="connsiteY0" fmla="*/ 391167 h 1036273"/>
                    <a:gd name="connsiteX1" fmla="*/ 415772 w 689974"/>
                    <a:gd name="connsiteY1" fmla="*/ 408785 h 1036273"/>
                    <a:gd name="connsiteX2" fmla="*/ 371416 w 689974"/>
                    <a:gd name="connsiteY2" fmla="*/ 418432 h 1036273"/>
                    <a:gd name="connsiteX3" fmla="*/ 375617 w 689974"/>
                    <a:gd name="connsiteY3" fmla="*/ 464305 h 1036273"/>
                    <a:gd name="connsiteX4" fmla="*/ 382205 w 689974"/>
                    <a:gd name="connsiteY4" fmla="*/ 464305 h 1036273"/>
                    <a:gd name="connsiteX5" fmla="*/ 406422 w 689974"/>
                    <a:gd name="connsiteY5" fmla="*/ 474336 h 1036273"/>
                    <a:gd name="connsiteX6" fmla="*/ 409311 w 689974"/>
                    <a:gd name="connsiteY6" fmla="*/ 470052 h 1036273"/>
                    <a:gd name="connsiteX7" fmla="*/ 447603 w 689974"/>
                    <a:gd name="connsiteY7" fmla="*/ 454190 h 1036273"/>
                    <a:gd name="connsiteX8" fmla="*/ 454836 w 689974"/>
                    <a:gd name="connsiteY8" fmla="*/ 457186 h 1036273"/>
                    <a:gd name="connsiteX9" fmla="*/ 463842 w 689974"/>
                    <a:gd name="connsiteY9" fmla="*/ 441851 h 1036273"/>
                    <a:gd name="connsiteX10" fmla="*/ 460431 w 689974"/>
                    <a:gd name="connsiteY10" fmla="*/ 438699 h 1036273"/>
                    <a:gd name="connsiteX11" fmla="*/ 442840 w 689974"/>
                    <a:gd name="connsiteY11" fmla="*/ 397181 h 1036273"/>
                    <a:gd name="connsiteX12" fmla="*/ 338898 w 689974"/>
                    <a:gd name="connsiteY12" fmla="*/ 0 h 1036273"/>
                    <a:gd name="connsiteX13" fmla="*/ 536393 w 689974"/>
                    <a:gd name="connsiteY13" fmla="*/ 212752 h 1036273"/>
                    <a:gd name="connsiteX14" fmla="*/ 527671 w 689974"/>
                    <a:gd name="connsiteY14" fmla="*/ 274902 h 1036273"/>
                    <a:gd name="connsiteX15" fmla="*/ 532676 w 689974"/>
                    <a:gd name="connsiteY15" fmla="*/ 280612 h 1036273"/>
                    <a:gd name="connsiteX16" fmla="*/ 544824 w 689974"/>
                    <a:gd name="connsiteY16" fmla="*/ 289528 h 1036273"/>
                    <a:gd name="connsiteX17" fmla="*/ 587549 w 689974"/>
                    <a:gd name="connsiteY17" fmla="*/ 145021 h 1036273"/>
                    <a:gd name="connsiteX18" fmla="*/ 578881 w 689974"/>
                    <a:gd name="connsiteY18" fmla="*/ 141431 h 1036273"/>
                    <a:gd name="connsiteX19" fmla="*/ 569234 w 689974"/>
                    <a:gd name="connsiteY19" fmla="*/ 118141 h 1036273"/>
                    <a:gd name="connsiteX20" fmla="*/ 569234 w 689974"/>
                    <a:gd name="connsiteY20" fmla="*/ 98126 h 1036273"/>
                    <a:gd name="connsiteX21" fmla="*/ 577332 w 689974"/>
                    <a:gd name="connsiteY21" fmla="*/ 78576 h 1036273"/>
                    <a:gd name="connsiteX22" fmla="*/ 587849 w 689974"/>
                    <a:gd name="connsiteY22" fmla="*/ 74220 h 1036273"/>
                    <a:gd name="connsiteX23" fmla="*/ 587849 w 689974"/>
                    <a:gd name="connsiteY23" fmla="*/ 20140 h 1036273"/>
                    <a:gd name="connsiteX24" fmla="*/ 599783 w 689974"/>
                    <a:gd name="connsiteY24" fmla="*/ 8206 h 1036273"/>
                    <a:gd name="connsiteX25" fmla="*/ 611717 w 689974"/>
                    <a:gd name="connsiteY25" fmla="*/ 20140 h 1036273"/>
                    <a:gd name="connsiteX26" fmla="*/ 611717 w 689974"/>
                    <a:gd name="connsiteY26" fmla="*/ 72241 h 1036273"/>
                    <a:gd name="connsiteX27" fmla="*/ 627010 w 689974"/>
                    <a:gd name="connsiteY27" fmla="*/ 78576 h 1036273"/>
                    <a:gd name="connsiteX28" fmla="*/ 635108 w 689974"/>
                    <a:gd name="connsiteY28" fmla="*/ 98126 h 1036273"/>
                    <a:gd name="connsiteX29" fmla="*/ 635108 w 689974"/>
                    <a:gd name="connsiteY29" fmla="*/ 118141 h 1036273"/>
                    <a:gd name="connsiteX30" fmla="*/ 628139 w 689974"/>
                    <a:gd name="connsiteY30" fmla="*/ 134967 h 1036273"/>
                    <a:gd name="connsiteX31" fmla="*/ 584330 w 689974"/>
                    <a:gd name="connsiteY31" fmla="*/ 317032 h 1036273"/>
                    <a:gd name="connsiteX32" fmla="*/ 632199 w 689974"/>
                    <a:gd name="connsiteY32" fmla="*/ 338072 h 1036273"/>
                    <a:gd name="connsiteX33" fmla="*/ 689974 w 689974"/>
                    <a:gd name="connsiteY33" fmla="*/ 349548 h 1036273"/>
                    <a:gd name="connsiteX34" fmla="*/ 637797 w 689974"/>
                    <a:gd name="connsiteY34" fmla="*/ 401243 h 1036273"/>
                    <a:gd name="connsiteX35" fmla="*/ 610509 w 689974"/>
                    <a:gd name="connsiteY35" fmla="*/ 407376 h 1036273"/>
                    <a:gd name="connsiteX36" fmla="*/ 655050 w 689974"/>
                    <a:gd name="connsiteY36" fmla="*/ 416223 h 1036273"/>
                    <a:gd name="connsiteX37" fmla="*/ 536771 w 689974"/>
                    <a:gd name="connsiteY37" fmla="*/ 482773 h 1036273"/>
                    <a:gd name="connsiteX38" fmla="*/ 504914 w 689974"/>
                    <a:gd name="connsiteY38" fmla="*/ 472871 h 1036273"/>
                    <a:gd name="connsiteX39" fmla="*/ 497477 w 689974"/>
                    <a:gd name="connsiteY39" fmla="*/ 487229 h 1036273"/>
                    <a:gd name="connsiteX40" fmla="*/ 497501 w 689974"/>
                    <a:gd name="connsiteY40" fmla="*/ 487265 h 1036273"/>
                    <a:gd name="connsiteX41" fmla="*/ 501757 w 689974"/>
                    <a:gd name="connsiteY41" fmla="*/ 508344 h 1036273"/>
                    <a:gd name="connsiteX42" fmla="*/ 447603 w 689974"/>
                    <a:gd name="connsiteY42" fmla="*/ 562498 h 1036273"/>
                    <a:gd name="connsiteX43" fmla="*/ 446988 w 689974"/>
                    <a:gd name="connsiteY43" fmla="*/ 562243 h 1036273"/>
                    <a:gd name="connsiteX44" fmla="*/ 446988 w 689974"/>
                    <a:gd name="connsiteY44" fmla="*/ 701348 h 1036273"/>
                    <a:gd name="connsiteX45" fmla="*/ 527951 w 689974"/>
                    <a:gd name="connsiteY45" fmla="*/ 876094 h 1036273"/>
                    <a:gd name="connsiteX46" fmla="*/ 436231 w 689974"/>
                    <a:gd name="connsiteY46" fmla="*/ 876094 h 1036273"/>
                    <a:gd name="connsiteX47" fmla="*/ 527343 w 689974"/>
                    <a:gd name="connsiteY47" fmla="*/ 1035854 h 1036273"/>
                    <a:gd name="connsiteX48" fmla="*/ 526682 w 689974"/>
                    <a:gd name="connsiteY48" fmla="*/ 1036273 h 1036273"/>
                    <a:gd name="connsiteX49" fmla="*/ 481104 w 689974"/>
                    <a:gd name="connsiteY49" fmla="*/ 1036273 h 1036273"/>
                    <a:gd name="connsiteX50" fmla="*/ 368513 w 689974"/>
                    <a:gd name="connsiteY50" fmla="*/ 876094 h 1036273"/>
                    <a:gd name="connsiteX51" fmla="*/ 336226 w 689974"/>
                    <a:gd name="connsiteY51" fmla="*/ 876094 h 1036273"/>
                    <a:gd name="connsiteX52" fmla="*/ 327158 w 689974"/>
                    <a:gd name="connsiteY52" fmla="*/ 1036273 h 1036273"/>
                    <a:gd name="connsiteX53" fmla="*/ 289047 w 689974"/>
                    <a:gd name="connsiteY53" fmla="*/ 1036273 h 1036273"/>
                    <a:gd name="connsiteX54" fmla="*/ 279979 w 689974"/>
                    <a:gd name="connsiteY54" fmla="*/ 876094 h 1036273"/>
                    <a:gd name="connsiteX55" fmla="*/ 148559 w 689974"/>
                    <a:gd name="connsiteY55" fmla="*/ 876094 h 1036273"/>
                    <a:gd name="connsiteX56" fmla="*/ 230808 w 689974"/>
                    <a:gd name="connsiteY56" fmla="*/ 698573 h 1036273"/>
                    <a:gd name="connsiteX57" fmla="*/ 230808 w 689974"/>
                    <a:gd name="connsiteY57" fmla="*/ 560529 h 1036273"/>
                    <a:gd name="connsiteX58" fmla="*/ 226055 w 689974"/>
                    <a:gd name="connsiteY58" fmla="*/ 562498 h 1036273"/>
                    <a:gd name="connsiteX59" fmla="*/ 217419 w 689974"/>
                    <a:gd name="connsiteY59" fmla="*/ 558921 h 1036273"/>
                    <a:gd name="connsiteX60" fmla="*/ 101520 w 689974"/>
                    <a:gd name="connsiteY60" fmla="*/ 750449 h 1036273"/>
                    <a:gd name="connsiteX61" fmla="*/ 97555 w 689974"/>
                    <a:gd name="connsiteY61" fmla="*/ 748160 h 1036273"/>
                    <a:gd name="connsiteX62" fmla="*/ 97200 w 689974"/>
                    <a:gd name="connsiteY62" fmla="*/ 748838 h 1036273"/>
                    <a:gd name="connsiteX63" fmla="*/ 98145 w 689974"/>
                    <a:gd name="connsiteY63" fmla="*/ 749275 h 1036273"/>
                    <a:gd name="connsiteX64" fmla="*/ 100423 w 689974"/>
                    <a:gd name="connsiteY64" fmla="*/ 755487 h 1036273"/>
                    <a:gd name="connsiteX65" fmla="*/ 89246 w 689974"/>
                    <a:gd name="connsiteY65" fmla="*/ 779607 h 1036273"/>
                    <a:gd name="connsiteX66" fmla="*/ 73400 w 689974"/>
                    <a:gd name="connsiteY66" fmla="*/ 785417 h 1036273"/>
                    <a:gd name="connsiteX67" fmla="*/ 67590 w 689974"/>
                    <a:gd name="connsiteY67" fmla="*/ 769572 h 1036273"/>
                    <a:gd name="connsiteX68" fmla="*/ 69809 w 689974"/>
                    <a:gd name="connsiteY68" fmla="*/ 764783 h 1036273"/>
                    <a:gd name="connsiteX69" fmla="*/ 35114 w 689974"/>
                    <a:gd name="connsiteY69" fmla="*/ 775614 h 1036273"/>
                    <a:gd name="connsiteX70" fmla="*/ 1236 w 689974"/>
                    <a:gd name="connsiteY70" fmla="*/ 757857 h 1036273"/>
                    <a:gd name="connsiteX71" fmla="*/ 18994 w 689974"/>
                    <a:gd name="connsiteY71" fmla="*/ 723978 h 1036273"/>
                    <a:gd name="connsiteX72" fmla="*/ 76446 w 689974"/>
                    <a:gd name="connsiteY72" fmla="*/ 706043 h 1036273"/>
                    <a:gd name="connsiteX73" fmla="*/ 83409 w 689974"/>
                    <a:gd name="connsiteY73" fmla="*/ 709692 h 1036273"/>
                    <a:gd name="connsiteX74" fmla="*/ 179703 w 689974"/>
                    <a:gd name="connsiteY74" fmla="*/ 534683 h 1036273"/>
                    <a:gd name="connsiteX75" fmla="*/ 176157 w 689974"/>
                    <a:gd name="connsiteY75" fmla="*/ 529423 h 1036273"/>
                    <a:gd name="connsiteX76" fmla="*/ 171901 w 689974"/>
                    <a:gd name="connsiteY76" fmla="*/ 508344 h 1036273"/>
                    <a:gd name="connsiteX77" fmla="*/ 226055 w 689974"/>
                    <a:gd name="connsiteY77" fmla="*/ 454190 h 1036273"/>
                    <a:gd name="connsiteX78" fmla="*/ 264348 w 689974"/>
                    <a:gd name="connsiteY78" fmla="*/ 470052 h 1036273"/>
                    <a:gd name="connsiteX79" fmla="*/ 268139 w 689974"/>
                    <a:gd name="connsiteY79" fmla="*/ 475676 h 1036273"/>
                    <a:gd name="connsiteX80" fmla="*/ 295591 w 689974"/>
                    <a:gd name="connsiteY80" fmla="*/ 464305 h 1036273"/>
                    <a:gd name="connsiteX81" fmla="*/ 300893 w 689974"/>
                    <a:gd name="connsiteY81" fmla="*/ 464305 h 1036273"/>
                    <a:gd name="connsiteX82" fmla="*/ 305119 w 689974"/>
                    <a:gd name="connsiteY82" fmla="*/ 418158 h 1036273"/>
                    <a:gd name="connsiteX83" fmla="*/ 262024 w 689974"/>
                    <a:gd name="connsiteY83" fmla="*/ 408785 h 1036273"/>
                    <a:gd name="connsiteX84" fmla="*/ 251031 w 689974"/>
                    <a:gd name="connsiteY84" fmla="*/ 401600 h 1036273"/>
                    <a:gd name="connsiteX85" fmla="*/ 226913 w 689974"/>
                    <a:gd name="connsiteY85" fmla="*/ 439800 h 1036273"/>
                    <a:gd name="connsiteX86" fmla="*/ 57233 w 689974"/>
                    <a:gd name="connsiteY86" fmla="*/ 430253 h 1036273"/>
                    <a:gd name="connsiteX87" fmla="*/ 99997 w 689974"/>
                    <a:gd name="connsiteY87" fmla="*/ 409179 h 1036273"/>
                    <a:gd name="connsiteX88" fmla="*/ 69832 w 689974"/>
                    <a:gd name="connsiteY88" fmla="*/ 401694 h 1036273"/>
                    <a:gd name="connsiteX89" fmla="*/ 28658 w 689974"/>
                    <a:gd name="connsiteY89" fmla="*/ 373104 h 1036273"/>
                    <a:gd name="connsiteX90" fmla="*/ 126590 w 689974"/>
                    <a:gd name="connsiteY90" fmla="*/ 310902 h 1036273"/>
                    <a:gd name="connsiteX91" fmla="*/ 151813 w 689974"/>
                    <a:gd name="connsiteY91" fmla="*/ 279449 h 1036273"/>
                    <a:gd name="connsiteX92" fmla="*/ 150282 w 689974"/>
                    <a:gd name="connsiteY92" fmla="*/ 276018 h 1036273"/>
                    <a:gd name="connsiteX93" fmla="*/ 141403 w 689974"/>
                    <a:gd name="connsiteY93" fmla="*/ 212752 h 1036273"/>
                    <a:gd name="connsiteX94" fmla="*/ 338898 w 689974"/>
                    <a:gd name="connsiteY94" fmla="*/ 0 h 10362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</a:cxnLst>
                  <a:rect l="l" t="t" r="r" b="b"/>
                  <a:pathLst>
                    <a:path w="689974" h="1036273">
                      <a:moveTo>
                        <a:pt x="442729" y="391167"/>
                      </a:moveTo>
                      <a:lnTo>
                        <a:pt x="415772" y="408785"/>
                      </a:lnTo>
                      <a:lnTo>
                        <a:pt x="371416" y="418432"/>
                      </a:lnTo>
                      <a:lnTo>
                        <a:pt x="375617" y="464305"/>
                      </a:lnTo>
                      <a:lnTo>
                        <a:pt x="382205" y="464305"/>
                      </a:lnTo>
                      <a:lnTo>
                        <a:pt x="406422" y="474336"/>
                      </a:lnTo>
                      <a:lnTo>
                        <a:pt x="409311" y="470052"/>
                      </a:lnTo>
                      <a:cubicBezTo>
                        <a:pt x="419111" y="460252"/>
                        <a:pt x="432649" y="454190"/>
                        <a:pt x="447603" y="454190"/>
                      </a:cubicBezTo>
                      <a:lnTo>
                        <a:pt x="454836" y="457186"/>
                      </a:lnTo>
                      <a:lnTo>
                        <a:pt x="463842" y="441851"/>
                      </a:lnTo>
                      <a:lnTo>
                        <a:pt x="460431" y="438699"/>
                      </a:lnTo>
                      <a:cubicBezTo>
                        <a:pt x="451905" y="426371"/>
                        <a:pt x="445980" y="412235"/>
                        <a:pt x="442840" y="397181"/>
                      </a:cubicBezTo>
                      <a:close/>
                      <a:moveTo>
                        <a:pt x="338898" y="0"/>
                      </a:moveTo>
                      <a:cubicBezTo>
                        <a:pt x="447971" y="0"/>
                        <a:pt x="536393" y="95252"/>
                        <a:pt x="536393" y="212752"/>
                      </a:cubicBezTo>
                      <a:lnTo>
                        <a:pt x="527671" y="274902"/>
                      </a:lnTo>
                      <a:lnTo>
                        <a:pt x="532676" y="280612"/>
                      </a:lnTo>
                      <a:lnTo>
                        <a:pt x="544824" y="289528"/>
                      </a:lnTo>
                      <a:lnTo>
                        <a:pt x="587549" y="145021"/>
                      </a:lnTo>
                      <a:lnTo>
                        <a:pt x="578881" y="141431"/>
                      </a:lnTo>
                      <a:cubicBezTo>
                        <a:pt x="572921" y="135471"/>
                        <a:pt x="569234" y="127237"/>
                        <a:pt x="569234" y="118141"/>
                      </a:cubicBezTo>
                      <a:lnTo>
                        <a:pt x="569234" y="98126"/>
                      </a:lnTo>
                      <a:cubicBezTo>
                        <a:pt x="569234" y="90491"/>
                        <a:pt x="572328" y="83579"/>
                        <a:pt x="577332" y="78576"/>
                      </a:cubicBezTo>
                      <a:lnTo>
                        <a:pt x="587849" y="74220"/>
                      </a:lnTo>
                      <a:lnTo>
                        <a:pt x="587849" y="20140"/>
                      </a:lnTo>
                      <a:cubicBezTo>
                        <a:pt x="587849" y="13549"/>
                        <a:pt x="593192" y="8206"/>
                        <a:pt x="599783" y="8206"/>
                      </a:cubicBezTo>
                      <a:cubicBezTo>
                        <a:pt x="606374" y="8206"/>
                        <a:pt x="611717" y="13549"/>
                        <a:pt x="611717" y="20140"/>
                      </a:cubicBezTo>
                      <a:lnTo>
                        <a:pt x="611717" y="72241"/>
                      </a:lnTo>
                      <a:lnTo>
                        <a:pt x="627010" y="78576"/>
                      </a:lnTo>
                      <a:cubicBezTo>
                        <a:pt x="632013" y="83579"/>
                        <a:pt x="635108" y="90491"/>
                        <a:pt x="635108" y="98126"/>
                      </a:cubicBezTo>
                      <a:lnTo>
                        <a:pt x="635108" y="118141"/>
                      </a:lnTo>
                      <a:lnTo>
                        <a:pt x="628139" y="134967"/>
                      </a:lnTo>
                      <a:lnTo>
                        <a:pt x="584330" y="317032"/>
                      </a:lnTo>
                      <a:lnTo>
                        <a:pt x="632199" y="338072"/>
                      </a:lnTo>
                      <a:cubicBezTo>
                        <a:pt x="650730" y="343908"/>
                        <a:pt x="670069" y="347780"/>
                        <a:pt x="689974" y="349548"/>
                      </a:cubicBezTo>
                      <a:cubicBezTo>
                        <a:pt x="676850" y="372279"/>
                        <a:pt x="658484" y="389831"/>
                        <a:pt x="637797" y="401243"/>
                      </a:cubicBezTo>
                      <a:lnTo>
                        <a:pt x="610509" y="407376"/>
                      </a:lnTo>
                      <a:lnTo>
                        <a:pt x="655050" y="416223"/>
                      </a:lnTo>
                      <a:cubicBezTo>
                        <a:pt x="628802" y="461685"/>
                        <a:pt x="581586" y="486432"/>
                        <a:pt x="536771" y="482773"/>
                      </a:cubicBezTo>
                      <a:lnTo>
                        <a:pt x="504914" y="472871"/>
                      </a:lnTo>
                      <a:lnTo>
                        <a:pt x="497477" y="487229"/>
                      </a:lnTo>
                      <a:lnTo>
                        <a:pt x="497501" y="487265"/>
                      </a:lnTo>
                      <a:cubicBezTo>
                        <a:pt x="500242" y="493744"/>
                        <a:pt x="501757" y="500867"/>
                        <a:pt x="501757" y="508344"/>
                      </a:cubicBezTo>
                      <a:cubicBezTo>
                        <a:pt x="501757" y="538252"/>
                        <a:pt x="477511" y="562498"/>
                        <a:pt x="447603" y="562498"/>
                      </a:cubicBezTo>
                      <a:lnTo>
                        <a:pt x="446988" y="562243"/>
                      </a:lnTo>
                      <a:lnTo>
                        <a:pt x="446988" y="701348"/>
                      </a:lnTo>
                      <a:lnTo>
                        <a:pt x="527951" y="876094"/>
                      </a:lnTo>
                      <a:lnTo>
                        <a:pt x="436231" y="876094"/>
                      </a:lnTo>
                      <a:lnTo>
                        <a:pt x="527343" y="1035854"/>
                      </a:lnTo>
                      <a:lnTo>
                        <a:pt x="526682" y="1036273"/>
                      </a:lnTo>
                      <a:lnTo>
                        <a:pt x="481104" y="1036273"/>
                      </a:lnTo>
                      <a:lnTo>
                        <a:pt x="368513" y="876094"/>
                      </a:lnTo>
                      <a:lnTo>
                        <a:pt x="336226" y="876094"/>
                      </a:lnTo>
                      <a:lnTo>
                        <a:pt x="327158" y="1036273"/>
                      </a:lnTo>
                      <a:lnTo>
                        <a:pt x="289047" y="1036273"/>
                      </a:lnTo>
                      <a:lnTo>
                        <a:pt x="279979" y="876094"/>
                      </a:lnTo>
                      <a:lnTo>
                        <a:pt x="148559" y="876094"/>
                      </a:lnTo>
                      <a:lnTo>
                        <a:pt x="230808" y="698573"/>
                      </a:lnTo>
                      <a:lnTo>
                        <a:pt x="230808" y="560529"/>
                      </a:lnTo>
                      <a:lnTo>
                        <a:pt x="226055" y="562498"/>
                      </a:lnTo>
                      <a:lnTo>
                        <a:pt x="217419" y="558921"/>
                      </a:lnTo>
                      <a:lnTo>
                        <a:pt x="101520" y="750449"/>
                      </a:lnTo>
                      <a:lnTo>
                        <a:pt x="97555" y="748160"/>
                      </a:lnTo>
                      <a:lnTo>
                        <a:pt x="97200" y="748838"/>
                      </a:lnTo>
                      <a:lnTo>
                        <a:pt x="98145" y="749275"/>
                      </a:lnTo>
                      <a:cubicBezTo>
                        <a:pt x="100490" y="750362"/>
                        <a:pt x="101509" y="753142"/>
                        <a:pt x="100423" y="755487"/>
                      </a:cubicBezTo>
                      <a:lnTo>
                        <a:pt x="89246" y="779607"/>
                      </a:lnTo>
                      <a:cubicBezTo>
                        <a:pt x="86475" y="785587"/>
                        <a:pt x="79381" y="788188"/>
                        <a:pt x="73400" y="785417"/>
                      </a:cubicBezTo>
                      <a:cubicBezTo>
                        <a:pt x="67420" y="782646"/>
                        <a:pt x="64819" y="775552"/>
                        <a:pt x="67590" y="769572"/>
                      </a:cubicBezTo>
                      <a:lnTo>
                        <a:pt x="69809" y="764783"/>
                      </a:lnTo>
                      <a:lnTo>
                        <a:pt x="35114" y="775614"/>
                      </a:lnTo>
                      <a:cubicBezTo>
                        <a:pt x="20855" y="780066"/>
                        <a:pt x="5688" y="772116"/>
                        <a:pt x="1236" y="757857"/>
                      </a:cubicBezTo>
                      <a:cubicBezTo>
                        <a:pt x="-3216" y="743597"/>
                        <a:pt x="4735" y="728430"/>
                        <a:pt x="18994" y="723978"/>
                      </a:cubicBezTo>
                      <a:cubicBezTo>
                        <a:pt x="38144" y="718000"/>
                        <a:pt x="57296" y="712022"/>
                        <a:pt x="76446" y="706043"/>
                      </a:cubicBezTo>
                      <a:lnTo>
                        <a:pt x="83409" y="709692"/>
                      </a:lnTo>
                      <a:lnTo>
                        <a:pt x="179703" y="534683"/>
                      </a:lnTo>
                      <a:lnTo>
                        <a:pt x="176157" y="529423"/>
                      </a:lnTo>
                      <a:cubicBezTo>
                        <a:pt x="173416" y="522944"/>
                        <a:pt x="171901" y="515821"/>
                        <a:pt x="171901" y="508344"/>
                      </a:cubicBezTo>
                      <a:cubicBezTo>
                        <a:pt x="171901" y="478436"/>
                        <a:pt x="196147" y="454190"/>
                        <a:pt x="226055" y="454190"/>
                      </a:cubicBezTo>
                      <a:cubicBezTo>
                        <a:pt x="241009" y="454190"/>
                        <a:pt x="254548" y="460252"/>
                        <a:pt x="264348" y="470052"/>
                      </a:cubicBezTo>
                      <a:lnTo>
                        <a:pt x="268139" y="475676"/>
                      </a:lnTo>
                      <a:lnTo>
                        <a:pt x="295591" y="464305"/>
                      </a:lnTo>
                      <a:lnTo>
                        <a:pt x="300893" y="464305"/>
                      </a:lnTo>
                      <a:lnTo>
                        <a:pt x="305119" y="418158"/>
                      </a:lnTo>
                      <a:lnTo>
                        <a:pt x="262024" y="408785"/>
                      </a:lnTo>
                      <a:lnTo>
                        <a:pt x="251031" y="401600"/>
                      </a:lnTo>
                      <a:lnTo>
                        <a:pt x="226913" y="439800"/>
                      </a:lnTo>
                      <a:cubicBezTo>
                        <a:pt x="182694" y="484020"/>
                        <a:pt x="106725" y="479746"/>
                        <a:pt x="57233" y="430253"/>
                      </a:cubicBezTo>
                      <a:lnTo>
                        <a:pt x="99997" y="409179"/>
                      </a:lnTo>
                      <a:lnTo>
                        <a:pt x="69832" y="401694"/>
                      </a:lnTo>
                      <a:cubicBezTo>
                        <a:pt x="55059" y="395024"/>
                        <a:pt x="41031" y="385477"/>
                        <a:pt x="28658" y="373104"/>
                      </a:cubicBezTo>
                      <a:cubicBezTo>
                        <a:pt x="66197" y="359386"/>
                        <a:pt x="99371" y="338122"/>
                        <a:pt x="126590" y="310902"/>
                      </a:cubicBezTo>
                      <a:lnTo>
                        <a:pt x="151813" y="279449"/>
                      </a:lnTo>
                      <a:lnTo>
                        <a:pt x="150282" y="276018"/>
                      </a:lnTo>
                      <a:cubicBezTo>
                        <a:pt x="144512" y="256033"/>
                        <a:pt x="141403" y="234784"/>
                        <a:pt x="141403" y="212752"/>
                      </a:cubicBezTo>
                      <a:cubicBezTo>
                        <a:pt x="141403" y="95252"/>
                        <a:pt x="229825" y="0"/>
                        <a:pt x="338898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6" name="楕円 115">
                  <a:extLst>
                    <a:ext uri="{FF2B5EF4-FFF2-40B4-BE49-F238E27FC236}">
                      <a16:creationId xmlns:a16="http://schemas.microsoft.com/office/drawing/2014/main" id="{55B1839F-7421-4166-88E9-5DC50CC25F6A}"/>
                    </a:ext>
                  </a:extLst>
                </p:cNvPr>
                <p:cNvSpPr/>
                <p:nvPr/>
              </p:nvSpPr>
              <p:spPr bwMode="auto">
                <a:xfrm>
                  <a:off x="9844226" y="-46186"/>
                  <a:ext cx="180020" cy="136253"/>
                </a:xfrm>
                <a:prstGeom prst="ellipse">
                  <a:avLst/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12" name="グループ化 111">
                <a:extLst>
                  <a:ext uri="{FF2B5EF4-FFF2-40B4-BE49-F238E27FC236}">
                    <a16:creationId xmlns:a16="http://schemas.microsoft.com/office/drawing/2014/main" id="{A301F581-2D51-458A-9965-E1E6498C8F4B}"/>
                  </a:ext>
                </a:extLst>
              </p:cNvPr>
              <p:cNvGrpSpPr/>
              <p:nvPr/>
            </p:nvGrpSpPr>
            <p:grpSpPr>
              <a:xfrm>
                <a:off x="8172558" y="2216445"/>
                <a:ext cx="347785" cy="522339"/>
                <a:chOff x="9595338" y="-282409"/>
                <a:chExt cx="689974" cy="1036273"/>
              </a:xfrm>
            </p:grpSpPr>
            <p:sp>
              <p:nvSpPr>
                <p:cNvPr id="113" name="フリーフォーム: 図形 112">
                  <a:extLst>
                    <a:ext uri="{FF2B5EF4-FFF2-40B4-BE49-F238E27FC236}">
                      <a16:creationId xmlns:a16="http://schemas.microsoft.com/office/drawing/2014/main" id="{D4A11E03-A8A7-4016-BFE4-BE970E51783F}"/>
                    </a:ext>
                  </a:extLst>
                </p:cNvPr>
                <p:cNvSpPr/>
                <p:nvPr/>
              </p:nvSpPr>
              <p:spPr bwMode="auto">
                <a:xfrm>
                  <a:off x="9595338" y="-282409"/>
                  <a:ext cx="689974" cy="1036273"/>
                </a:xfrm>
                <a:custGeom>
                  <a:avLst/>
                  <a:gdLst>
                    <a:gd name="connsiteX0" fmla="*/ 442729 w 689974"/>
                    <a:gd name="connsiteY0" fmla="*/ 391167 h 1036273"/>
                    <a:gd name="connsiteX1" fmla="*/ 415772 w 689974"/>
                    <a:gd name="connsiteY1" fmla="*/ 408785 h 1036273"/>
                    <a:gd name="connsiteX2" fmla="*/ 371416 w 689974"/>
                    <a:gd name="connsiteY2" fmla="*/ 418432 h 1036273"/>
                    <a:gd name="connsiteX3" fmla="*/ 375617 w 689974"/>
                    <a:gd name="connsiteY3" fmla="*/ 464305 h 1036273"/>
                    <a:gd name="connsiteX4" fmla="*/ 382205 w 689974"/>
                    <a:gd name="connsiteY4" fmla="*/ 464305 h 1036273"/>
                    <a:gd name="connsiteX5" fmla="*/ 406422 w 689974"/>
                    <a:gd name="connsiteY5" fmla="*/ 474336 h 1036273"/>
                    <a:gd name="connsiteX6" fmla="*/ 409311 w 689974"/>
                    <a:gd name="connsiteY6" fmla="*/ 470052 h 1036273"/>
                    <a:gd name="connsiteX7" fmla="*/ 447603 w 689974"/>
                    <a:gd name="connsiteY7" fmla="*/ 454190 h 1036273"/>
                    <a:gd name="connsiteX8" fmla="*/ 454836 w 689974"/>
                    <a:gd name="connsiteY8" fmla="*/ 457186 h 1036273"/>
                    <a:gd name="connsiteX9" fmla="*/ 463842 w 689974"/>
                    <a:gd name="connsiteY9" fmla="*/ 441851 h 1036273"/>
                    <a:gd name="connsiteX10" fmla="*/ 460431 w 689974"/>
                    <a:gd name="connsiteY10" fmla="*/ 438699 h 1036273"/>
                    <a:gd name="connsiteX11" fmla="*/ 442840 w 689974"/>
                    <a:gd name="connsiteY11" fmla="*/ 397181 h 1036273"/>
                    <a:gd name="connsiteX12" fmla="*/ 338898 w 689974"/>
                    <a:gd name="connsiteY12" fmla="*/ 0 h 1036273"/>
                    <a:gd name="connsiteX13" fmla="*/ 536393 w 689974"/>
                    <a:gd name="connsiteY13" fmla="*/ 212752 h 1036273"/>
                    <a:gd name="connsiteX14" fmla="*/ 527671 w 689974"/>
                    <a:gd name="connsiteY14" fmla="*/ 274902 h 1036273"/>
                    <a:gd name="connsiteX15" fmla="*/ 532676 w 689974"/>
                    <a:gd name="connsiteY15" fmla="*/ 280612 h 1036273"/>
                    <a:gd name="connsiteX16" fmla="*/ 544824 w 689974"/>
                    <a:gd name="connsiteY16" fmla="*/ 289528 h 1036273"/>
                    <a:gd name="connsiteX17" fmla="*/ 587549 w 689974"/>
                    <a:gd name="connsiteY17" fmla="*/ 145021 h 1036273"/>
                    <a:gd name="connsiteX18" fmla="*/ 578881 w 689974"/>
                    <a:gd name="connsiteY18" fmla="*/ 141431 h 1036273"/>
                    <a:gd name="connsiteX19" fmla="*/ 569234 w 689974"/>
                    <a:gd name="connsiteY19" fmla="*/ 118141 h 1036273"/>
                    <a:gd name="connsiteX20" fmla="*/ 569234 w 689974"/>
                    <a:gd name="connsiteY20" fmla="*/ 98126 h 1036273"/>
                    <a:gd name="connsiteX21" fmla="*/ 577332 w 689974"/>
                    <a:gd name="connsiteY21" fmla="*/ 78576 h 1036273"/>
                    <a:gd name="connsiteX22" fmla="*/ 587849 w 689974"/>
                    <a:gd name="connsiteY22" fmla="*/ 74220 h 1036273"/>
                    <a:gd name="connsiteX23" fmla="*/ 587849 w 689974"/>
                    <a:gd name="connsiteY23" fmla="*/ 20140 h 1036273"/>
                    <a:gd name="connsiteX24" fmla="*/ 599783 w 689974"/>
                    <a:gd name="connsiteY24" fmla="*/ 8206 h 1036273"/>
                    <a:gd name="connsiteX25" fmla="*/ 611717 w 689974"/>
                    <a:gd name="connsiteY25" fmla="*/ 20140 h 1036273"/>
                    <a:gd name="connsiteX26" fmla="*/ 611717 w 689974"/>
                    <a:gd name="connsiteY26" fmla="*/ 72241 h 1036273"/>
                    <a:gd name="connsiteX27" fmla="*/ 627010 w 689974"/>
                    <a:gd name="connsiteY27" fmla="*/ 78576 h 1036273"/>
                    <a:gd name="connsiteX28" fmla="*/ 635108 w 689974"/>
                    <a:gd name="connsiteY28" fmla="*/ 98126 h 1036273"/>
                    <a:gd name="connsiteX29" fmla="*/ 635108 w 689974"/>
                    <a:gd name="connsiteY29" fmla="*/ 118141 h 1036273"/>
                    <a:gd name="connsiteX30" fmla="*/ 628139 w 689974"/>
                    <a:gd name="connsiteY30" fmla="*/ 134967 h 1036273"/>
                    <a:gd name="connsiteX31" fmla="*/ 584330 w 689974"/>
                    <a:gd name="connsiteY31" fmla="*/ 317032 h 1036273"/>
                    <a:gd name="connsiteX32" fmla="*/ 632199 w 689974"/>
                    <a:gd name="connsiteY32" fmla="*/ 338072 h 1036273"/>
                    <a:gd name="connsiteX33" fmla="*/ 689974 w 689974"/>
                    <a:gd name="connsiteY33" fmla="*/ 349548 h 1036273"/>
                    <a:gd name="connsiteX34" fmla="*/ 637797 w 689974"/>
                    <a:gd name="connsiteY34" fmla="*/ 401243 h 1036273"/>
                    <a:gd name="connsiteX35" fmla="*/ 610509 w 689974"/>
                    <a:gd name="connsiteY35" fmla="*/ 407376 h 1036273"/>
                    <a:gd name="connsiteX36" fmla="*/ 655050 w 689974"/>
                    <a:gd name="connsiteY36" fmla="*/ 416223 h 1036273"/>
                    <a:gd name="connsiteX37" fmla="*/ 536771 w 689974"/>
                    <a:gd name="connsiteY37" fmla="*/ 482773 h 1036273"/>
                    <a:gd name="connsiteX38" fmla="*/ 504914 w 689974"/>
                    <a:gd name="connsiteY38" fmla="*/ 472871 h 1036273"/>
                    <a:gd name="connsiteX39" fmla="*/ 497477 w 689974"/>
                    <a:gd name="connsiteY39" fmla="*/ 487229 h 1036273"/>
                    <a:gd name="connsiteX40" fmla="*/ 497501 w 689974"/>
                    <a:gd name="connsiteY40" fmla="*/ 487265 h 1036273"/>
                    <a:gd name="connsiteX41" fmla="*/ 501757 w 689974"/>
                    <a:gd name="connsiteY41" fmla="*/ 508344 h 1036273"/>
                    <a:gd name="connsiteX42" fmla="*/ 447603 w 689974"/>
                    <a:gd name="connsiteY42" fmla="*/ 562498 h 1036273"/>
                    <a:gd name="connsiteX43" fmla="*/ 446988 w 689974"/>
                    <a:gd name="connsiteY43" fmla="*/ 562243 h 1036273"/>
                    <a:gd name="connsiteX44" fmla="*/ 446988 w 689974"/>
                    <a:gd name="connsiteY44" fmla="*/ 701348 h 1036273"/>
                    <a:gd name="connsiteX45" fmla="*/ 527951 w 689974"/>
                    <a:gd name="connsiteY45" fmla="*/ 876094 h 1036273"/>
                    <a:gd name="connsiteX46" fmla="*/ 436231 w 689974"/>
                    <a:gd name="connsiteY46" fmla="*/ 876094 h 1036273"/>
                    <a:gd name="connsiteX47" fmla="*/ 527343 w 689974"/>
                    <a:gd name="connsiteY47" fmla="*/ 1035854 h 1036273"/>
                    <a:gd name="connsiteX48" fmla="*/ 526682 w 689974"/>
                    <a:gd name="connsiteY48" fmla="*/ 1036273 h 1036273"/>
                    <a:gd name="connsiteX49" fmla="*/ 481104 w 689974"/>
                    <a:gd name="connsiteY49" fmla="*/ 1036273 h 1036273"/>
                    <a:gd name="connsiteX50" fmla="*/ 368513 w 689974"/>
                    <a:gd name="connsiteY50" fmla="*/ 876094 h 1036273"/>
                    <a:gd name="connsiteX51" fmla="*/ 336226 w 689974"/>
                    <a:gd name="connsiteY51" fmla="*/ 876094 h 1036273"/>
                    <a:gd name="connsiteX52" fmla="*/ 327158 w 689974"/>
                    <a:gd name="connsiteY52" fmla="*/ 1036273 h 1036273"/>
                    <a:gd name="connsiteX53" fmla="*/ 289047 w 689974"/>
                    <a:gd name="connsiteY53" fmla="*/ 1036273 h 1036273"/>
                    <a:gd name="connsiteX54" fmla="*/ 279979 w 689974"/>
                    <a:gd name="connsiteY54" fmla="*/ 876094 h 1036273"/>
                    <a:gd name="connsiteX55" fmla="*/ 148559 w 689974"/>
                    <a:gd name="connsiteY55" fmla="*/ 876094 h 1036273"/>
                    <a:gd name="connsiteX56" fmla="*/ 230808 w 689974"/>
                    <a:gd name="connsiteY56" fmla="*/ 698573 h 1036273"/>
                    <a:gd name="connsiteX57" fmla="*/ 230808 w 689974"/>
                    <a:gd name="connsiteY57" fmla="*/ 560529 h 1036273"/>
                    <a:gd name="connsiteX58" fmla="*/ 226055 w 689974"/>
                    <a:gd name="connsiteY58" fmla="*/ 562498 h 1036273"/>
                    <a:gd name="connsiteX59" fmla="*/ 217419 w 689974"/>
                    <a:gd name="connsiteY59" fmla="*/ 558921 h 1036273"/>
                    <a:gd name="connsiteX60" fmla="*/ 101520 w 689974"/>
                    <a:gd name="connsiteY60" fmla="*/ 750449 h 1036273"/>
                    <a:gd name="connsiteX61" fmla="*/ 97555 w 689974"/>
                    <a:gd name="connsiteY61" fmla="*/ 748160 h 1036273"/>
                    <a:gd name="connsiteX62" fmla="*/ 97200 w 689974"/>
                    <a:gd name="connsiteY62" fmla="*/ 748838 h 1036273"/>
                    <a:gd name="connsiteX63" fmla="*/ 98145 w 689974"/>
                    <a:gd name="connsiteY63" fmla="*/ 749275 h 1036273"/>
                    <a:gd name="connsiteX64" fmla="*/ 100423 w 689974"/>
                    <a:gd name="connsiteY64" fmla="*/ 755487 h 1036273"/>
                    <a:gd name="connsiteX65" fmla="*/ 89246 w 689974"/>
                    <a:gd name="connsiteY65" fmla="*/ 779607 h 1036273"/>
                    <a:gd name="connsiteX66" fmla="*/ 73400 w 689974"/>
                    <a:gd name="connsiteY66" fmla="*/ 785417 h 1036273"/>
                    <a:gd name="connsiteX67" fmla="*/ 67590 w 689974"/>
                    <a:gd name="connsiteY67" fmla="*/ 769572 h 1036273"/>
                    <a:gd name="connsiteX68" fmla="*/ 69809 w 689974"/>
                    <a:gd name="connsiteY68" fmla="*/ 764783 h 1036273"/>
                    <a:gd name="connsiteX69" fmla="*/ 35114 w 689974"/>
                    <a:gd name="connsiteY69" fmla="*/ 775614 h 1036273"/>
                    <a:gd name="connsiteX70" fmla="*/ 1236 w 689974"/>
                    <a:gd name="connsiteY70" fmla="*/ 757857 h 1036273"/>
                    <a:gd name="connsiteX71" fmla="*/ 18994 w 689974"/>
                    <a:gd name="connsiteY71" fmla="*/ 723978 h 1036273"/>
                    <a:gd name="connsiteX72" fmla="*/ 76446 w 689974"/>
                    <a:gd name="connsiteY72" fmla="*/ 706043 h 1036273"/>
                    <a:gd name="connsiteX73" fmla="*/ 83409 w 689974"/>
                    <a:gd name="connsiteY73" fmla="*/ 709692 h 1036273"/>
                    <a:gd name="connsiteX74" fmla="*/ 179703 w 689974"/>
                    <a:gd name="connsiteY74" fmla="*/ 534683 h 1036273"/>
                    <a:gd name="connsiteX75" fmla="*/ 176157 w 689974"/>
                    <a:gd name="connsiteY75" fmla="*/ 529423 h 1036273"/>
                    <a:gd name="connsiteX76" fmla="*/ 171901 w 689974"/>
                    <a:gd name="connsiteY76" fmla="*/ 508344 h 1036273"/>
                    <a:gd name="connsiteX77" fmla="*/ 226055 w 689974"/>
                    <a:gd name="connsiteY77" fmla="*/ 454190 h 1036273"/>
                    <a:gd name="connsiteX78" fmla="*/ 264348 w 689974"/>
                    <a:gd name="connsiteY78" fmla="*/ 470052 h 1036273"/>
                    <a:gd name="connsiteX79" fmla="*/ 268139 w 689974"/>
                    <a:gd name="connsiteY79" fmla="*/ 475676 h 1036273"/>
                    <a:gd name="connsiteX80" fmla="*/ 295591 w 689974"/>
                    <a:gd name="connsiteY80" fmla="*/ 464305 h 1036273"/>
                    <a:gd name="connsiteX81" fmla="*/ 300893 w 689974"/>
                    <a:gd name="connsiteY81" fmla="*/ 464305 h 1036273"/>
                    <a:gd name="connsiteX82" fmla="*/ 305119 w 689974"/>
                    <a:gd name="connsiteY82" fmla="*/ 418158 h 1036273"/>
                    <a:gd name="connsiteX83" fmla="*/ 262024 w 689974"/>
                    <a:gd name="connsiteY83" fmla="*/ 408785 h 1036273"/>
                    <a:gd name="connsiteX84" fmla="*/ 251031 w 689974"/>
                    <a:gd name="connsiteY84" fmla="*/ 401600 h 1036273"/>
                    <a:gd name="connsiteX85" fmla="*/ 226913 w 689974"/>
                    <a:gd name="connsiteY85" fmla="*/ 439800 h 1036273"/>
                    <a:gd name="connsiteX86" fmla="*/ 57233 w 689974"/>
                    <a:gd name="connsiteY86" fmla="*/ 430253 h 1036273"/>
                    <a:gd name="connsiteX87" fmla="*/ 99997 w 689974"/>
                    <a:gd name="connsiteY87" fmla="*/ 409179 h 1036273"/>
                    <a:gd name="connsiteX88" fmla="*/ 69832 w 689974"/>
                    <a:gd name="connsiteY88" fmla="*/ 401694 h 1036273"/>
                    <a:gd name="connsiteX89" fmla="*/ 28658 w 689974"/>
                    <a:gd name="connsiteY89" fmla="*/ 373104 h 1036273"/>
                    <a:gd name="connsiteX90" fmla="*/ 126590 w 689974"/>
                    <a:gd name="connsiteY90" fmla="*/ 310902 h 1036273"/>
                    <a:gd name="connsiteX91" fmla="*/ 151813 w 689974"/>
                    <a:gd name="connsiteY91" fmla="*/ 279449 h 1036273"/>
                    <a:gd name="connsiteX92" fmla="*/ 150282 w 689974"/>
                    <a:gd name="connsiteY92" fmla="*/ 276018 h 1036273"/>
                    <a:gd name="connsiteX93" fmla="*/ 141403 w 689974"/>
                    <a:gd name="connsiteY93" fmla="*/ 212752 h 1036273"/>
                    <a:gd name="connsiteX94" fmla="*/ 338898 w 689974"/>
                    <a:gd name="connsiteY94" fmla="*/ 0 h 10362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</a:cxnLst>
                  <a:rect l="l" t="t" r="r" b="b"/>
                  <a:pathLst>
                    <a:path w="689974" h="1036273">
                      <a:moveTo>
                        <a:pt x="442729" y="391167"/>
                      </a:moveTo>
                      <a:lnTo>
                        <a:pt x="415772" y="408785"/>
                      </a:lnTo>
                      <a:lnTo>
                        <a:pt x="371416" y="418432"/>
                      </a:lnTo>
                      <a:lnTo>
                        <a:pt x="375617" y="464305"/>
                      </a:lnTo>
                      <a:lnTo>
                        <a:pt x="382205" y="464305"/>
                      </a:lnTo>
                      <a:lnTo>
                        <a:pt x="406422" y="474336"/>
                      </a:lnTo>
                      <a:lnTo>
                        <a:pt x="409311" y="470052"/>
                      </a:lnTo>
                      <a:cubicBezTo>
                        <a:pt x="419111" y="460252"/>
                        <a:pt x="432649" y="454190"/>
                        <a:pt x="447603" y="454190"/>
                      </a:cubicBezTo>
                      <a:lnTo>
                        <a:pt x="454836" y="457186"/>
                      </a:lnTo>
                      <a:lnTo>
                        <a:pt x="463842" y="441851"/>
                      </a:lnTo>
                      <a:lnTo>
                        <a:pt x="460431" y="438699"/>
                      </a:lnTo>
                      <a:cubicBezTo>
                        <a:pt x="451905" y="426371"/>
                        <a:pt x="445980" y="412235"/>
                        <a:pt x="442840" y="397181"/>
                      </a:cubicBezTo>
                      <a:close/>
                      <a:moveTo>
                        <a:pt x="338898" y="0"/>
                      </a:moveTo>
                      <a:cubicBezTo>
                        <a:pt x="447971" y="0"/>
                        <a:pt x="536393" y="95252"/>
                        <a:pt x="536393" y="212752"/>
                      </a:cubicBezTo>
                      <a:lnTo>
                        <a:pt x="527671" y="274902"/>
                      </a:lnTo>
                      <a:lnTo>
                        <a:pt x="532676" y="280612"/>
                      </a:lnTo>
                      <a:lnTo>
                        <a:pt x="544824" y="289528"/>
                      </a:lnTo>
                      <a:lnTo>
                        <a:pt x="587549" y="145021"/>
                      </a:lnTo>
                      <a:lnTo>
                        <a:pt x="578881" y="141431"/>
                      </a:lnTo>
                      <a:cubicBezTo>
                        <a:pt x="572921" y="135471"/>
                        <a:pt x="569234" y="127237"/>
                        <a:pt x="569234" y="118141"/>
                      </a:cubicBezTo>
                      <a:lnTo>
                        <a:pt x="569234" y="98126"/>
                      </a:lnTo>
                      <a:cubicBezTo>
                        <a:pt x="569234" y="90491"/>
                        <a:pt x="572328" y="83579"/>
                        <a:pt x="577332" y="78576"/>
                      </a:cubicBezTo>
                      <a:lnTo>
                        <a:pt x="587849" y="74220"/>
                      </a:lnTo>
                      <a:lnTo>
                        <a:pt x="587849" y="20140"/>
                      </a:lnTo>
                      <a:cubicBezTo>
                        <a:pt x="587849" y="13549"/>
                        <a:pt x="593192" y="8206"/>
                        <a:pt x="599783" y="8206"/>
                      </a:cubicBezTo>
                      <a:cubicBezTo>
                        <a:pt x="606374" y="8206"/>
                        <a:pt x="611717" y="13549"/>
                        <a:pt x="611717" y="20140"/>
                      </a:cubicBezTo>
                      <a:lnTo>
                        <a:pt x="611717" y="72241"/>
                      </a:lnTo>
                      <a:lnTo>
                        <a:pt x="627010" y="78576"/>
                      </a:lnTo>
                      <a:cubicBezTo>
                        <a:pt x="632013" y="83579"/>
                        <a:pt x="635108" y="90491"/>
                        <a:pt x="635108" y="98126"/>
                      </a:cubicBezTo>
                      <a:lnTo>
                        <a:pt x="635108" y="118141"/>
                      </a:lnTo>
                      <a:lnTo>
                        <a:pt x="628139" y="134967"/>
                      </a:lnTo>
                      <a:lnTo>
                        <a:pt x="584330" y="317032"/>
                      </a:lnTo>
                      <a:lnTo>
                        <a:pt x="632199" y="338072"/>
                      </a:lnTo>
                      <a:cubicBezTo>
                        <a:pt x="650730" y="343908"/>
                        <a:pt x="670069" y="347780"/>
                        <a:pt x="689974" y="349548"/>
                      </a:cubicBezTo>
                      <a:cubicBezTo>
                        <a:pt x="676850" y="372279"/>
                        <a:pt x="658484" y="389831"/>
                        <a:pt x="637797" y="401243"/>
                      </a:cubicBezTo>
                      <a:lnTo>
                        <a:pt x="610509" y="407376"/>
                      </a:lnTo>
                      <a:lnTo>
                        <a:pt x="655050" y="416223"/>
                      </a:lnTo>
                      <a:cubicBezTo>
                        <a:pt x="628802" y="461685"/>
                        <a:pt x="581586" y="486432"/>
                        <a:pt x="536771" y="482773"/>
                      </a:cubicBezTo>
                      <a:lnTo>
                        <a:pt x="504914" y="472871"/>
                      </a:lnTo>
                      <a:lnTo>
                        <a:pt x="497477" y="487229"/>
                      </a:lnTo>
                      <a:lnTo>
                        <a:pt x="497501" y="487265"/>
                      </a:lnTo>
                      <a:cubicBezTo>
                        <a:pt x="500242" y="493744"/>
                        <a:pt x="501757" y="500867"/>
                        <a:pt x="501757" y="508344"/>
                      </a:cubicBezTo>
                      <a:cubicBezTo>
                        <a:pt x="501757" y="538252"/>
                        <a:pt x="477511" y="562498"/>
                        <a:pt x="447603" y="562498"/>
                      </a:cubicBezTo>
                      <a:lnTo>
                        <a:pt x="446988" y="562243"/>
                      </a:lnTo>
                      <a:lnTo>
                        <a:pt x="446988" y="701348"/>
                      </a:lnTo>
                      <a:lnTo>
                        <a:pt x="527951" y="876094"/>
                      </a:lnTo>
                      <a:lnTo>
                        <a:pt x="436231" y="876094"/>
                      </a:lnTo>
                      <a:lnTo>
                        <a:pt x="527343" y="1035854"/>
                      </a:lnTo>
                      <a:lnTo>
                        <a:pt x="526682" y="1036273"/>
                      </a:lnTo>
                      <a:lnTo>
                        <a:pt x="481104" y="1036273"/>
                      </a:lnTo>
                      <a:lnTo>
                        <a:pt x="368513" y="876094"/>
                      </a:lnTo>
                      <a:lnTo>
                        <a:pt x="336226" y="876094"/>
                      </a:lnTo>
                      <a:lnTo>
                        <a:pt x="327158" y="1036273"/>
                      </a:lnTo>
                      <a:lnTo>
                        <a:pt x="289047" y="1036273"/>
                      </a:lnTo>
                      <a:lnTo>
                        <a:pt x="279979" y="876094"/>
                      </a:lnTo>
                      <a:lnTo>
                        <a:pt x="148559" y="876094"/>
                      </a:lnTo>
                      <a:lnTo>
                        <a:pt x="230808" y="698573"/>
                      </a:lnTo>
                      <a:lnTo>
                        <a:pt x="230808" y="560529"/>
                      </a:lnTo>
                      <a:lnTo>
                        <a:pt x="226055" y="562498"/>
                      </a:lnTo>
                      <a:lnTo>
                        <a:pt x="217419" y="558921"/>
                      </a:lnTo>
                      <a:lnTo>
                        <a:pt x="101520" y="750449"/>
                      </a:lnTo>
                      <a:lnTo>
                        <a:pt x="97555" y="748160"/>
                      </a:lnTo>
                      <a:lnTo>
                        <a:pt x="97200" y="748838"/>
                      </a:lnTo>
                      <a:lnTo>
                        <a:pt x="98145" y="749275"/>
                      </a:lnTo>
                      <a:cubicBezTo>
                        <a:pt x="100490" y="750362"/>
                        <a:pt x="101509" y="753142"/>
                        <a:pt x="100423" y="755487"/>
                      </a:cubicBezTo>
                      <a:lnTo>
                        <a:pt x="89246" y="779607"/>
                      </a:lnTo>
                      <a:cubicBezTo>
                        <a:pt x="86475" y="785587"/>
                        <a:pt x="79381" y="788188"/>
                        <a:pt x="73400" y="785417"/>
                      </a:cubicBezTo>
                      <a:cubicBezTo>
                        <a:pt x="67420" y="782646"/>
                        <a:pt x="64819" y="775552"/>
                        <a:pt x="67590" y="769572"/>
                      </a:cubicBezTo>
                      <a:lnTo>
                        <a:pt x="69809" y="764783"/>
                      </a:lnTo>
                      <a:lnTo>
                        <a:pt x="35114" y="775614"/>
                      </a:lnTo>
                      <a:cubicBezTo>
                        <a:pt x="20855" y="780066"/>
                        <a:pt x="5688" y="772116"/>
                        <a:pt x="1236" y="757857"/>
                      </a:cubicBezTo>
                      <a:cubicBezTo>
                        <a:pt x="-3216" y="743597"/>
                        <a:pt x="4735" y="728430"/>
                        <a:pt x="18994" y="723978"/>
                      </a:cubicBezTo>
                      <a:cubicBezTo>
                        <a:pt x="38144" y="718000"/>
                        <a:pt x="57296" y="712022"/>
                        <a:pt x="76446" y="706043"/>
                      </a:cubicBezTo>
                      <a:lnTo>
                        <a:pt x="83409" y="709692"/>
                      </a:lnTo>
                      <a:lnTo>
                        <a:pt x="179703" y="534683"/>
                      </a:lnTo>
                      <a:lnTo>
                        <a:pt x="176157" y="529423"/>
                      </a:lnTo>
                      <a:cubicBezTo>
                        <a:pt x="173416" y="522944"/>
                        <a:pt x="171901" y="515821"/>
                        <a:pt x="171901" y="508344"/>
                      </a:cubicBezTo>
                      <a:cubicBezTo>
                        <a:pt x="171901" y="478436"/>
                        <a:pt x="196147" y="454190"/>
                        <a:pt x="226055" y="454190"/>
                      </a:cubicBezTo>
                      <a:cubicBezTo>
                        <a:pt x="241009" y="454190"/>
                        <a:pt x="254548" y="460252"/>
                        <a:pt x="264348" y="470052"/>
                      </a:cubicBezTo>
                      <a:lnTo>
                        <a:pt x="268139" y="475676"/>
                      </a:lnTo>
                      <a:lnTo>
                        <a:pt x="295591" y="464305"/>
                      </a:lnTo>
                      <a:lnTo>
                        <a:pt x="300893" y="464305"/>
                      </a:lnTo>
                      <a:lnTo>
                        <a:pt x="305119" y="418158"/>
                      </a:lnTo>
                      <a:lnTo>
                        <a:pt x="262024" y="408785"/>
                      </a:lnTo>
                      <a:lnTo>
                        <a:pt x="251031" y="401600"/>
                      </a:lnTo>
                      <a:lnTo>
                        <a:pt x="226913" y="439800"/>
                      </a:lnTo>
                      <a:cubicBezTo>
                        <a:pt x="182694" y="484020"/>
                        <a:pt x="106725" y="479746"/>
                        <a:pt x="57233" y="430253"/>
                      </a:cubicBezTo>
                      <a:lnTo>
                        <a:pt x="99997" y="409179"/>
                      </a:lnTo>
                      <a:lnTo>
                        <a:pt x="69832" y="401694"/>
                      </a:lnTo>
                      <a:cubicBezTo>
                        <a:pt x="55059" y="395024"/>
                        <a:pt x="41031" y="385477"/>
                        <a:pt x="28658" y="373104"/>
                      </a:cubicBezTo>
                      <a:cubicBezTo>
                        <a:pt x="66197" y="359386"/>
                        <a:pt x="99371" y="338122"/>
                        <a:pt x="126590" y="310902"/>
                      </a:cubicBezTo>
                      <a:lnTo>
                        <a:pt x="151813" y="279449"/>
                      </a:lnTo>
                      <a:lnTo>
                        <a:pt x="150282" y="276018"/>
                      </a:lnTo>
                      <a:cubicBezTo>
                        <a:pt x="144512" y="256033"/>
                        <a:pt x="141403" y="234784"/>
                        <a:pt x="141403" y="212752"/>
                      </a:cubicBezTo>
                      <a:cubicBezTo>
                        <a:pt x="141403" y="95252"/>
                        <a:pt x="229825" y="0"/>
                        <a:pt x="338898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4" name="楕円 113">
                  <a:extLst>
                    <a:ext uri="{FF2B5EF4-FFF2-40B4-BE49-F238E27FC236}">
                      <a16:creationId xmlns:a16="http://schemas.microsoft.com/office/drawing/2014/main" id="{C2EA4001-6933-4441-B95C-21FD2288498D}"/>
                    </a:ext>
                  </a:extLst>
                </p:cNvPr>
                <p:cNvSpPr/>
                <p:nvPr/>
              </p:nvSpPr>
              <p:spPr bwMode="auto">
                <a:xfrm>
                  <a:off x="9844226" y="-46186"/>
                  <a:ext cx="180020" cy="136253"/>
                </a:xfrm>
                <a:prstGeom prst="ellipse">
                  <a:avLst/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81" name="グループ化 80">
              <a:extLst>
                <a:ext uri="{FF2B5EF4-FFF2-40B4-BE49-F238E27FC236}">
                  <a16:creationId xmlns:a16="http://schemas.microsoft.com/office/drawing/2014/main" id="{B5FC70E7-67BB-4384-B90F-4A52D0861794}"/>
                </a:ext>
              </a:extLst>
            </p:cNvPr>
            <p:cNvGrpSpPr/>
            <p:nvPr/>
          </p:nvGrpSpPr>
          <p:grpSpPr>
            <a:xfrm>
              <a:off x="7775496" y="1460740"/>
              <a:ext cx="881708" cy="554324"/>
              <a:chOff x="4412894" y="1282277"/>
              <a:chExt cx="1196552" cy="752264"/>
            </a:xfrm>
          </p:grpSpPr>
          <p:sp>
            <p:nvSpPr>
              <p:cNvPr id="103" name="フリーフォーム: 図形 102">
                <a:extLst>
                  <a:ext uri="{FF2B5EF4-FFF2-40B4-BE49-F238E27FC236}">
                    <a16:creationId xmlns:a16="http://schemas.microsoft.com/office/drawing/2014/main" id="{28581E3A-879F-4F32-A362-FF27854A3797}"/>
                  </a:ext>
                </a:extLst>
              </p:cNvPr>
              <p:cNvSpPr/>
              <p:nvPr/>
            </p:nvSpPr>
            <p:spPr bwMode="auto">
              <a:xfrm rot="326179">
                <a:off x="4921485" y="1791866"/>
                <a:ext cx="145036" cy="149197"/>
              </a:xfrm>
              <a:custGeom>
                <a:avLst/>
                <a:gdLst>
                  <a:gd name="connsiteX0" fmla="*/ 39829 w 460997"/>
                  <a:gd name="connsiteY0" fmla="*/ 0 h 493199"/>
                  <a:gd name="connsiteX1" fmla="*/ 460997 w 460997"/>
                  <a:gd name="connsiteY1" fmla="*/ 0 h 493199"/>
                  <a:gd name="connsiteX2" fmla="*/ 393827 w 460997"/>
                  <a:gd name="connsiteY2" fmla="*/ 308157 h 493199"/>
                  <a:gd name="connsiteX3" fmla="*/ 404755 w 460997"/>
                  <a:gd name="connsiteY3" fmla="*/ 311255 h 493199"/>
                  <a:gd name="connsiteX4" fmla="*/ 423234 w 460997"/>
                  <a:gd name="connsiteY4" fmla="*/ 328964 h 493199"/>
                  <a:gd name="connsiteX5" fmla="*/ 376021 w 460997"/>
                  <a:gd name="connsiteY5" fmla="*/ 429127 h 493199"/>
                  <a:gd name="connsiteX6" fmla="*/ 265670 w 460997"/>
                  <a:gd name="connsiteY6" fmla="*/ 419934 h 493199"/>
                  <a:gd name="connsiteX7" fmla="*/ 312884 w 460997"/>
                  <a:gd name="connsiteY7" fmla="*/ 319771 h 493199"/>
                  <a:gd name="connsiteX8" fmla="*/ 346030 w 460997"/>
                  <a:gd name="connsiteY8" fmla="*/ 306363 h 493199"/>
                  <a:gd name="connsiteX9" fmla="*/ 362375 w 460997"/>
                  <a:gd name="connsiteY9" fmla="*/ 304955 h 493199"/>
                  <a:gd name="connsiteX10" fmla="*/ 400638 w 460997"/>
                  <a:gd name="connsiteY10" fmla="*/ 58888 h 493199"/>
                  <a:gd name="connsiteX11" fmla="*/ 100188 w 460997"/>
                  <a:gd name="connsiteY11" fmla="*/ 58888 h 493199"/>
                  <a:gd name="connsiteX12" fmla="*/ 147123 w 460997"/>
                  <a:gd name="connsiteY12" fmla="*/ 360725 h 493199"/>
                  <a:gd name="connsiteX13" fmla="*/ 163677 w 460997"/>
                  <a:gd name="connsiteY13" fmla="*/ 376589 h 493199"/>
                  <a:gd name="connsiteX14" fmla="*/ 116464 w 460997"/>
                  <a:gd name="connsiteY14" fmla="*/ 476752 h 493199"/>
                  <a:gd name="connsiteX15" fmla="*/ 6112 w 460997"/>
                  <a:gd name="connsiteY15" fmla="*/ 467559 h 493199"/>
                  <a:gd name="connsiteX16" fmla="*/ 53327 w 460997"/>
                  <a:gd name="connsiteY16" fmla="*/ 367396 h 493199"/>
                  <a:gd name="connsiteX17" fmla="*/ 86473 w 460997"/>
                  <a:gd name="connsiteY17" fmla="*/ 353988 h 493199"/>
                  <a:gd name="connsiteX18" fmla="*/ 116428 w 460997"/>
                  <a:gd name="connsiteY18" fmla="*/ 351407 h 4931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460997" h="493199">
                    <a:moveTo>
                      <a:pt x="39829" y="0"/>
                    </a:moveTo>
                    <a:lnTo>
                      <a:pt x="460997" y="0"/>
                    </a:lnTo>
                    <a:lnTo>
                      <a:pt x="393827" y="308157"/>
                    </a:lnTo>
                    <a:lnTo>
                      <a:pt x="404755" y="311255"/>
                    </a:lnTo>
                    <a:cubicBezTo>
                      <a:pt x="412519" y="315495"/>
                      <a:pt x="418876" y="321415"/>
                      <a:pt x="423234" y="328964"/>
                    </a:cubicBezTo>
                    <a:cubicBezTo>
                      <a:pt x="440669" y="359162"/>
                      <a:pt x="419531" y="404007"/>
                      <a:pt x="376021" y="429127"/>
                    </a:cubicBezTo>
                    <a:cubicBezTo>
                      <a:pt x="332511" y="454248"/>
                      <a:pt x="283105" y="450132"/>
                      <a:pt x="265670" y="419934"/>
                    </a:cubicBezTo>
                    <a:cubicBezTo>
                      <a:pt x="248235" y="389736"/>
                      <a:pt x="269374" y="344891"/>
                      <a:pt x="312884" y="319771"/>
                    </a:cubicBezTo>
                    <a:cubicBezTo>
                      <a:pt x="323761" y="313491"/>
                      <a:pt x="335007" y="309038"/>
                      <a:pt x="346030" y="306363"/>
                    </a:cubicBezTo>
                    <a:lnTo>
                      <a:pt x="362375" y="304955"/>
                    </a:lnTo>
                    <a:lnTo>
                      <a:pt x="400638" y="58888"/>
                    </a:lnTo>
                    <a:lnTo>
                      <a:pt x="100188" y="58888"/>
                    </a:lnTo>
                    <a:lnTo>
                      <a:pt x="147123" y="360725"/>
                    </a:lnTo>
                    <a:lnTo>
                      <a:pt x="163677" y="376589"/>
                    </a:lnTo>
                    <a:cubicBezTo>
                      <a:pt x="181112" y="406787"/>
                      <a:pt x="159974" y="451632"/>
                      <a:pt x="116464" y="476752"/>
                    </a:cubicBezTo>
                    <a:cubicBezTo>
                      <a:pt x="72954" y="501873"/>
                      <a:pt x="23547" y="497757"/>
                      <a:pt x="6112" y="467559"/>
                    </a:cubicBezTo>
                    <a:cubicBezTo>
                      <a:pt x="-11323" y="437361"/>
                      <a:pt x="9816" y="392516"/>
                      <a:pt x="53327" y="367396"/>
                    </a:cubicBezTo>
                    <a:cubicBezTo>
                      <a:pt x="64204" y="361116"/>
                      <a:pt x="75450" y="356663"/>
                      <a:pt x="86473" y="353988"/>
                    </a:cubicBezTo>
                    <a:lnTo>
                      <a:pt x="116428" y="351407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" name="フリーフォーム: 図形 103">
                <a:extLst>
                  <a:ext uri="{FF2B5EF4-FFF2-40B4-BE49-F238E27FC236}">
                    <a16:creationId xmlns:a16="http://schemas.microsoft.com/office/drawing/2014/main" id="{772BF0AB-CEC6-4E81-9D29-D63C9437023F}"/>
                  </a:ext>
                </a:extLst>
              </p:cNvPr>
              <p:cNvSpPr/>
              <p:nvPr/>
            </p:nvSpPr>
            <p:spPr bwMode="auto">
              <a:xfrm rot="19224609">
                <a:off x="4412894" y="1417738"/>
                <a:ext cx="1142651" cy="616803"/>
              </a:xfrm>
              <a:custGeom>
                <a:avLst/>
                <a:gdLst>
                  <a:gd name="connsiteX0" fmla="*/ 1028007 w 1028007"/>
                  <a:gd name="connsiteY0" fmla="*/ 521620 h 592610"/>
                  <a:gd name="connsiteX1" fmla="*/ 1028007 w 1028007"/>
                  <a:gd name="connsiteY1" fmla="*/ 554957 h 592610"/>
                  <a:gd name="connsiteX2" fmla="*/ 559806 w 1028007"/>
                  <a:gd name="connsiteY2" fmla="*/ 554957 h 592610"/>
                  <a:gd name="connsiteX3" fmla="*/ 91605 w 1028007"/>
                  <a:gd name="connsiteY3" fmla="*/ 554957 h 592610"/>
                  <a:gd name="connsiteX4" fmla="*/ 91605 w 1028007"/>
                  <a:gd name="connsiteY4" fmla="*/ 521620 h 592610"/>
                  <a:gd name="connsiteX5" fmla="*/ 208656 w 1028007"/>
                  <a:gd name="connsiteY5" fmla="*/ 484935 h 592610"/>
                  <a:gd name="connsiteX6" fmla="*/ 559806 w 1028007"/>
                  <a:gd name="connsiteY6" fmla="*/ 521620 h 592610"/>
                  <a:gd name="connsiteX7" fmla="*/ 1028007 w 1028007"/>
                  <a:gd name="connsiteY7" fmla="*/ 521620 h 592610"/>
                  <a:gd name="connsiteX8" fmla="*/ 850939 w 1028007"/>
                  <a:gd name="connsiteY8" fmla="*/ 0 h 592610"/>
                  <a:gd name="connsiteX9" fmla="*/ 864853 w 1028007"/>
                  <a:gd name="connsiteY9" fmla="*/ 30295 h 592610"/>
                  <a:gd name="connsiteX10" fmla="*/ 439384 w 1028007"/>
                  <a:gd name="connsiteY10" fmla="*/ 225712 h 592610"/>
                  <a:gd name="connsiteX11" fmla="*/ 13914 w 1028007"/>
                  <a:gd name="connsiteY11" fmla="*/ 421130 h 592610"/>
                  <a:gd name="connsiteX12" fmla="*/ 0 w 1028007"/>
                  <a:gd name="connsiteY12" fmla="*/ 390835 h 592610"/>
                  <a:gd name="connsiteX13" fmla="*/ 91057 w 1028007"/>
                  <a:gd name="connsiteY13" fmla="*/ 308644 h 592610"/>
                  <a:gd name="connsiteX14" fmla="*/ 425470 w 1028007"/>
                  <a:gd name="connsiteY14" fmla="*/ 195418 h 592610"/>
                  <a:gd name="connsiteX15" fmla="*/ 850939 w 1028007"/>
                  <a:gd name="connsiteY15" fmla="*/ 0 h 5926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028007" h="592610">
                    <a:moveTo>
                      <a:pt x="1028007" y="521620"/>
                    </a:moveTo>
                    <a:lnTo>
                      <a:pt x="1028007" y="554957"/>
                    </a:lnTo>
                    <a:cubicBezTo>
                      <a:pt x="871940" y="685392"/>
                      <a:pt x="715873" y="424521"/>
                      <a:pt x="559806" y="554957"/>
                    </a:cubicBezTo>
                    <a:cubicBezTo>
                      <a:pt x="403739" y="685392"/>
                      <a:pt x="247672" y="424521"/>
                      <a:pt x="91605" y="554957"/>
                    </a:cubicBezTo>
                    <a:lnTo>
                      <a:pt x="91605" y="521620"/>
                    </a:lnTo>
                    <a:cubicBezTo>
                      <a:pt x="130622" y="489011"/>
                      <a:pt x="169639" y="480859"/>
                      <a:pt x="208656" y="484935"/>
                    </a:cubicBezTo>
                    <a:cubicBezTo>
                      <a:pt x="325706" y="497163"/>
                      <a:pt x="442756" y="619446"/>
                      <a:pt x="559806" y="521620"/>
                    </a:cubicBezTo>
                    <a:cubicBezTo>
                      <a:pt x="715873" y="391184"/>
                      <a:pt x="871940" y="652055"/>
                      <a:pt x="1028007" y="521620"/>
                    </a:cubicBezTo>
                    <a:close/>
                    <a:moveTo>
                      <a:pt x="850939" y="0"/>
                    </a:moveTo>
                    <a:lnTo>
                      <a:pt x="864853" y="30295"/>
                    </a:lnTo>
                    <a:cubicBezTo>
                      <a:pt x="777471" y="213964"/>
                      <a:pt x="526766" y="42042"/>
                      <a:pt x="439384" y="225712"/>
                    </a:cubicBezTo>
                    <a:cubicBezTo>
                      <a:pt x="352001" y="409382"/>
                      <a:pt x="101296" y="237459"/>
                      <a:pt x="13914" y="421130"/>
                    </a:cubicBezTo>
                    <a:lnTo>
                      <a:pt x="0" y="390835"/>
                    </a:lnTo>
                    <a:cubicBezTo>
                      <a:pt x="21846" y="344917"/>
                      <a:pt x="53900" y="321225"/>
                      <a:pt x="91057" y="308644"/>
                    </a:cubicBezTo>
                    <a:cubicBezTo>
                      <a:pt x="202527" y="270901"/>
                      <a:pt x="359933" y="333170"/>
                      <a:pt x="425470" y="195418"/>
                    </a:cubicBezTo>
                    <a:cubicBezTo>
                      <a:pt x="512852" y="11747"/>
                      <a:pt x="763557" y="183670"/>
                      <a:pt x="850939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" name="フリーフォーム: 図形 104">
                <a:extLst>
                  <a:ext uri="{FF2B5EF4-FFF2-40B4-BE49-F238E27FC236}">
                    <a16:creationId xmlns:a16="http://schemas.microsoft.com/office/drawing/2014/main" id="{C5FEC4FA-3323-4754-B0AE-EAF0921C6AE9}"/>
                  </a:ext>
                </a:extLst>
              </p:cNvPr>
              <p:cNvSpPr/>
              <p:nvPr/>
            </p:nvSpPr>
            <p:spPr bwMode="auto">
              <a:xfrm rot="326179">
                <a:off x="5464410" y="1282277"/>
                <a:ext cx="145036" cy="149197"/>
              </a:xfrm>
              <a:custGeom>
                <a:avLst/>
                <a:gdLst>
                  <a:gd name="connsiteX0" fmla="*/ 39829 w 460997"/>
                  <a:gd name="connsiteY0" fmla="*/ 0 h 493199"/>
                  <a:gd name="connsiteX1" fmla="*/ 460997 w 460997"/>
                  <a:gd name="connsiteY1" fmla="*/ 0 h 493199"/>
                  <a:gd name="connsiteX2" fmla="*/ 393827 w 460997"/>
                  <a:gd name="connsiteY2" fmla="*/ 308157 h 493199"/>
                  <a:gd name="connsiteX3" fmla="*/ 404755 w 460997"/>
                  <a:gd name="connsiteY3" fmla="*/ 311255 h 493199"/>
                  <a:gd name="connsiteX4" fmla="*/ 423234 w 460997"/>
                  <a:gd name="connsiteY4" fmla="*/ 328964 h 493199"/>
                  <a:gd name="connsiteX5" fmla="*/ 376021 w 460997"/>
                  <a:gd name="connsiteY5" fmla="*/ 429127 h 493199"/>
                  <a:gd name="connsiteX6" fmla="*/ 265670 w 460997"/>
                  <a:gd name="connsiteY6" fmla="*/ 419934 h 493199"/>
                  <a:gd name="connsiteX7" fmla="*/ 312884 w 460997"/>
                  <a:gd name="connsiteY7" fmla="*/ 319771 h 493199"/>
                  <a:gd name="connsiteX8" fmla="*/ 346030 w 460997"/>
                  <a:gd name="connsiteY8" fmla="*/ 306363 h 493199"/>
                  <a:gd name="connsiteX9" fmla="*/ 362375 w 460997"/>
                  <a:gd name="connsiteY9" fmla="*/ 304955 h 493199"/>
                  <a:gd name="connsiteX10" fmla="*/ 400638 w 460997"/>
                  <a:gd name="connsiteY10" fmla="*/ 58888 h 493199"/>
                  <a:gd name="connsiteX11" fmla="*/ 100188 w 460997"/>
                  <a:gd name="connsiteY11" fmla="*/ 58888 h 493199"/>
                  <a:gd name="connsiteX12" fmla="*/ 147123 w 460997"/>
                  <a:gd name="connsiteY12" fmla="*/ 360725 h 493199"/>
                  <a:gd name="connsiteX13" fmla="*/ 163677 w 460997"/>
                  <a:gd name="connsiteY13" fmla="*/ 376589 h 493199"/>
                  <a:gd name="connsiteX14" fmla="*/ 116464 w 460997"/>
                  <a:gd name="connsiteY14" fmla="*/ 476752 h 493199"/>
                  <a:gd name="connsiteX15" fmla="*/ 6112 w 460997"/>
                  <a:gd name="connsiteY15" fmla="*/ 467559 h 493199"/>
                  <a:gd name="connsiteX16" fmla="*/ 53327 w 460997"/>
                  <a:gd name="connsiteY16" fmla="*/ 367396 h 493199"/>
                  <a:gd name="connsiteX17" fmla="*/ 86473 w 460997"/>
                  <a:gd name="connsiteY17" fmla="*/ 353988 h 493199"/>
                  <a:gd name="connsiteX18" fmla="*/ 116428 w 460997"/>
                  <a:gd name="connsiteY18" fmla="*/ 351407 h 4931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460997" h="493199">
                    <a:moveTo>
                      <a:pt x="39829" y="0"/>
                    </a:moveTo>
                    <a:lnTo>
                      <a:pt x="460997" y="0"/>
                    </a:lnTo>
                    <a:lnTo>
                      <a:pt x="393827" y="308157"/>
                    </a:lnTo>
                    <a:lnTo>
                      <a:pt x="404755" y="311255"/>
                    </a:lnTo>
                    <a:cubicBezTo>
                      <a:pt x="412519" y="315495"/>
                      <a:pt x="418876" y="321415"/>
                      <a:pt x="423234" y="328964"/>
                    </a:cubicBezTo>
                    <a:cubicBezTo>
                      <a:pt x="440669" y="359162"/>
                      <a:pt x="419531" y="404007"/>
                      <a:pt x="376021" y="429127"/>
                    </a:cubicBezTo>
                    <a:cubicBezTo>
                      <a:pt x="332511" y="454248"/>
                      <a:pt x="283105" y="450132"/>
                      <a:pt x="265670" y="419934"/>
                    </a:cubicBezTo>
                    <a:cubicBezTo>
                      <a:pt x="248235" y="389736"/>
                      <a:pt x="269374" y="344891"/>
                      <a:pt x="312884" y="319771"/>
                    </a:cubicBezTo>
                    <a:cubicBezTo>
                      <a:pt x="323761" y="313491"/>
                      <a:pt x="335007" y="309038"/>
                      <a:pt x="346030" y="306363"/>
                    </a:cubicBezTo>
                    <a:lnTo>
                      <a:pt x="362375" y="304955"/>
                    </a:lnTo>
                    <a:lnTo>
                      <a:pt x="400638" y="58888"/>
                    </a:lnTo>
                    <a:lnTo>
                      <a:pt x="100188" y="58888"/>
                    </a:lnTo>
                    <a:lnTo>
                      <a:pt x="147123" y="360725"/>
                    </a:lnTo>
                    <a:lnTo>
                      <a:pt x="163677" y="376589"/>
                    </a:lnTo>
                    <a:cubicBezTo>
                      <a:pt x="181112" y="406787"/>
                      <a:pt x="159974" y="451632"/>
                      <a:pt x="116464" y="476752"/>
                    </a:cubicBezTo>
                    <a:cubicBezTo>
                      <a:pt x="72954" y="501873"/>
                      <a:pt x="23547" y="497757"/>
                      <a:pt x="6112" y="467559"/>
                    </a:cubicBezTo>
                    <a:cubicBezTo>
                      <a:pt x="-11323" y="437361"/>
                      <a:pt x="9816" y="392516"/>
                      <a:pt x="53327" y="367396"/>
                    </a:cubicBezTo>
                    <a:cubicBezTo>
                      <a:pt x="64204" y="361116"/>
                      <a:pt x="75450" y="356663"/>
                      <a:pt x="86473" y="353988"/>
                    </a:cubicBezTo>
                    <a:lnTo>
                      <a:pt x="116428" y="351407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" name="フリーフォーム: 図形 105">
                <a:extLst>
                  <a:ext uri="{FF2B5EF4-FFF2-40B4-BE49-F238E27FC236}">
                    <a16:creationId xmlns:a16="http://schemas.microsoft.com/office/drawing/2014/main" id="{D6C35896-3D96-4345-AB63-7D02A192B79C}"/>
                  </a:ext>
                </a:extLst>
              </p:cNvPr>
              <p:cNvSpPr/>
              <p:nvPr/>
            </p:nvSpPr>
            <p:spPr bwMode="auto">
              <a:xfrm rot="20247722">
                <a:off x="5135996" y="1482504"/>
                <a:ext cx="73248" cy="187615"/>
              </a:xfrm>
              <a:custGeom>
                <a:avLst/>
                <a:gdLst>
                  <a:gd name="connsiteX0" fmla="*/ 105363 w 169789"/>
                  <a:gd name="connsiteY0" fmla="*/ 0 h 434891"/>
                  <a:gd name="connsiteX1" fmla="*/ 152599 w 169789"/>
                  <a:gd name="connsiteY1" fmla="*/ 0 h 434891"/>
                  <a:gd name="connsiteX2" fmla="*/ 143496 w 169789"/>
                  <a:gd name="connsiteY2" fmla="*/ 300090 h 434891"/>
                  <a:gd name="connsiteX3" fmla="*/ 145198 w 169789"/>
                  <a:gd name="connsiteY3" fmla="*/ 300572 h 434891"/>
                  <a:gd name="connsiteX4" fmla="*/ 163677 w 169789"/>
                  <a:gd name="connsiteY4" fmla="*/ 318281 h 434891"/>
                  <a:gd name="connsiteX5" fmla="*/ 116464 w 169789"/>
                  <a:gd name="connsiteY5" fmla="*/ 418444 h 434891"/>
                  <a:gd name="connsiteX6" fmla="*/ 6112 w 169789"/>
                  <a:gd name="connsiteY6" fmla="*/ 409251 h 434891"/>
                  <a:gd name="connsiteX7" fmla="*/ 53326 w 169789"/>
                  <a:gd name="connsiteY7" fmla="*/ 309088 h 434891"/>
                  <a:gd name="connsiteX8" fmla="*/ 114279 w 169789"/>
                  <a:gd name="connsiteY8" fmla="*/ 293934 h 4348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69789" h="434891">
                    <a:moveTo>
                      <a:pt x="105363" y="0"/>
                    </a:moveTo>
                    <a:lnTo>
                      <a:pt x="152599" y="0"/>
                    </a:lnTo>
                    <a:lnTo>
                      <a:pt x="143496" y="300090"/>
                    </a:lnTo>
                    <a:lnTo>
                      <a:pt x="145198" y="300572"/>
                    </a:lnTo>
                    <a:cubicBezTo>
                      <a:pt x="152962" y="304812"/>
                      <a:pt x="159319" y="310732"/>
                      <a:pt x="163677" y="318281"/>
                    </a:cubicBezTo>
                    <a:cubicBezTo>
                      <a:pt x="181112" y="348479"/>
                      <a:pt x="159974" y="393324"/>
                      <a:pt x="116464" y="418444"/>
                    </a:cubicBezTo>
                    <a:cubicBezTo>
                      <a:pt x="72953" y="443565"/>
                      <a:pt x="23547" y="439449"/>
                      <a:pt x="6112" y="409251"/>
                    </a:cubicBezTo>
                    <a:cubicBezTo>
                      <a:pt x="-11323" y="379053"/>
                      <a:pt x="9816" y="334208"/>
                      <a:pt x="53326" y="309088"/>
                    </a:cubicBezTo>
                    <a:lnTo>
                      <a:pt x="114279" y="293934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2" name="グループ化 81">
              <a:extLst>
                <a:ext uri="{FF2B5EF4-FFF2-40B4-BE49-F238E27FC236}">
                  <a16:creationId xmlns:a16="http://schemas.microsoft.com/office/drawing/2014/main" id="{E236AC6C-775F-446B-B4A7-8296F7CAC5BF}"/>
                </a:ext>
              </a:extLst>
            </p:cNvPr>
            <p:cNvGrpSpPr/>
            <p:nvPr/>
          </p:nvGrpSpPr>
          <p:grpSpPr>
            <a:xfrm>
              <a:off x="6919952" y="1193818"/>
              <a:ext cx="2052876" cy="180020"/>
              <a:chOff x="888614" y="512084"/>
              <a:chExt cx="1965858" cy="180020"/>
            </a:xfrm>
          </p:grpSpPr>
          <p:sp>
            <p:nvSpPr>
              <p:cNvPr id="83" name="正方形/長方形 82">
                <a:extLst>
                  <a:ext uri="{FF2B5EF4-FFF2-40B4-BE49-F238E27FC236}">
                    <a16:creationId xmlns:a16="http://schemas.microsoft.com/office/drawing/2014/main" id="{33592BC4-BF9B-4EB1-8345-5BBC9B452546}"/>
                  </a:ext>
                </a:extLst>
              </p:cNvPr>
              <p:cNvSpPr/>
              <p:nvPr/>
            </p:nvSpPr>
            <p:spPr bwMode="auto">
              <a:xfrm>
                <a:off x="888614" y="512084"/>
                <a:ext cx="68003" cy="180020"/>
              </a:xfrm>
              <a:prstGeom prst="rect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" name="正方形/長方形 83">
                <a:extLst>
                  <a:ext uri="{FF2B5EF4-FFF2-40B4-BE49-F238E27FC236}">
                    <a16:creationId xmlns:a16="http://schemas.microsoft.com/office/drawing/2014/main" id="{335ABF5C-2928-4B2A-8EA9-975CF8E97B54}"/>
                  </a:ext>
                </a:extLst>
              </p:cNvPr>
              <p:cNvSpPr/>
              <p:nvPr/>
            </p:nvSpPr>
            <p:spPr bwMode="auto">
              <a:xfrm>
                <a:off x="988501" y="512084"/>
                <a:ext cx="68003" cy="180020"/>
              </a:xfrm>
              <a:prstGeom prst="rect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" name="正方形/長方形 84">
                <a:extLst>
                  <a:ext uri="{FF2B5EF4-FFF2-40B4-BE49-F238E27FC236}">
                    <a16:creationId xmlns:a16="http://schemas.microsoft.com/office/drawing/2014/main" id="{CD4B8C89-BD26-41BD-A823-50EF0B3BD224}"/>
                  </a:ext>
                </a:extLst>
              </p:cNvPr>
              <p:cNvSpPr/>
              <p:nvPr/>
            </p:nvSpPr>
            <p:spPr bwMode="auto">
              <a:xfrm>
                <a:off x="1088388" y="512084"/>
                <a:ext cx="68003" cy="180020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" name="正方形/長方形 85">
                <a:extLst>
                  <a:ext uri="{FF2B5EF4-FFF2-40B4-BE49-F238E27FC236}">
                    <a16:creationId xmlns:a16="http://schemas.microsoft.com/office/drawing/2014/main" id="{41A42890-CBBF-4356-93D9-10EA824D0F54}"/>
                  </a:ext>
                </a:extLst>
              </p:cNvPr>
              <p:cNvSpPr/>
              <p:nvPr/>
            </p:nvSpPr>
            <p:spPr bwMode="auto">
              <a:xfrm>
                <a:off x="1188275" y="512084"/>
                <a:ext cx="68003" cy="180020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" name="正方形/長方形 86">
                <a:extLst>
                  <a:ext uri="{FF2B5EF4-FFF2-40B4-BE49-F238E27FC236}">
                    <a16:creationId xmlns:a16="http://schemas.microsoft.com/office/drawing/2014/main" id="{4EFC67E2-A72A-4126-BC02-4CF27A5AE9A6}"/>
                  </a:ext>
                </a:extLst>
              </p:cNvPr>
              <p:cNvSpPr/>
              <p:nvPr/>
            </p:nvSpPr>
            <p:spPr bwMode="auto">
              <a:xfrm>
                <a:off x="1288162" y="512084"/>
                <a:ext cx="68003" cy="180020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" name="正方形/長方形 87">
                <a:extLst>
                  <a:ext uri="{FF2B5EF4-FFF2-40B4-BE49-F238E27FC236}">
                    <a16:creationId xmlns:a16="http://schemas.microsoft.com/office/drawing/2014/main" id="{104BEC31-C9C7-4E0E-A6A7-7789808BBAF8}"/>
                  </a:ext>
                </a:extLst>
              </p:cNvPr>
              <p:cNvSpPr/>
              <p:nvPr/>
            </p:nvSpPr>
            <p:spPr bwMode="auto">
              <a:xfrm>
                <a:off x="1388049" y="512084"/>
                <a:ext cx="68003" cy="180020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" name="正方形/長方形 88">
                <a:extLst>
                  <a:ext uri="{FF2B5EF4-FFF2-40B4-BE49-F238E27FC236}">
                    <a16:creationId xmlns:a16="http://schemas.microsoft.com/office/drawing/2014/main" id="{C3AF69FA-FF1A-4AD7-8D02-49D916D25426}"/>
                  </a:ext>
                </a:extLst>
              </p:cNvPr>
              <p:cNvSpPr/>
              <p:nvPr/>
            </p:nvSpPr>
            <p:spPr bwMode="auto">
              <a:xfrm>
                <a:off x="1487936" y="512084"/>
                <a:ext cx="68003" cy="180020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" name="正方形/長方形 89">
                <a:extLst>
                  <a:ext uri="{FF2B5EF4-FFF2-40B4-BE49-F238E27FC236}">
                    <a16:creationId xmlns:a16="http://schemas.microsoft.com/office/drawing/2014/main" id="{D4849827-1852-4542-B1F6-4B7C0B5618CF}"/>
                  </a:ext>
                </a:extLst>
              </p:cNvPr>
              <p:cNvSpPr/>
              <p:nvPr/>
            </p:nvSpPr>
            <p:spPr bwMode="auto">
              <a:xfrm>
                <a:off x="1587823" y="512084"/>
                <a:ext cx="68003" cy="180020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" name="正方形/長方形 90">
                <a:extLst>
                  <a:ext uri="{FF2B5EF4-FFF2-40B4-BE49-F238E27FC236}">
                    <a16:creationId xmlns:a16="http://schemas.microsoft.com/office/drawing/2014/main" id="{6BCB5879-246B-4BBF-BB20-6655F2DD69FA}"/>
                  </a:ext>
                </a:extLst>
              </p:cNvPr>
              <p:cNvSpPr/>
              <p:nvPr/>
            </p:nvSpPr>
            <p:spPr bwMode="auto">
              <a:xfrm>
                <a:off x="1687710" y="512084"/>
                <a:ext cx="68003" cy="180020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2" name="正方形/長方形 91">
                <a:extLst>
                  <a:ext uri="{FF2B5EF4-FFF2-40B4-BE49-F238E27FC236}">
                    <a16:creationId xmlns:a16="http://schemas.microsoft.com/office/drawing/2014/main" id="{87C413AB-3D3F-4CCB-A66F-874D816280FA}"/>
                  </a:ext>
                </a:extLst>
              </p:cNvPr>
              <p:cNvSpPr/>
              <p:nvPr/>
            </p:nvSpPr>
            <p:spPr bwMode="auto">
              <a:xfrm>
                <a:off x="1787597" y="512084"/>
                <a:ext cx="68003" cy="180020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3" name="正方形/長方形 92">
                <a:extLst>
                  <a:ext uri="{FF2B5EF4-FFF2-40B4-BE49-F238E27FC236}">
                    <a16:creationId xmlns:a16="http://schemas.microsoft.com/office/drawing/2014/main" id="{7912758F-2A1B-42A9-8B34-F900033C5E16}"/>
                  </a:ext>
                </a:extLst>
              </p:cNvPr>
              <p:cNvSpPr/>
              <p:nvPr/>
            </p:nvSpPr>
            <p:spPr bwMode="auto">
              <a:xfrm>
                <a:off x="1887484" y="512084"/>
                <a:ext cx="68003" cy="180020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4" name="正方形/長方形 93">
                <a:extLst>
                  <a:ext uri="{FF2B5EF4-FFF2-40B4-BE49-F238E27FC236}">
                    <a16:creationId xmlns:a16="http://schemas.microsoft.com/office/drawing/2014/main" id="{9D747785-5194-4AD8-9D36-66A0D4740BD1}"/>
                  </a:ext>
                </a:extLst>
              </p:cNvPr>
              <p:cNvSpPr/>
              <p:nvPr/>
            </p:nvSpPr>
            <p:spPr bwMode="auto">
              <a:xfrm>
                <a:off x="1987371" y="512084"/>
                <a:ext cx="68003" cy="180020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5" name="正方形/長方形 94">
                <a:extLst>
                  <a:ext uri="{FF2B5EF4-FFF2-40B4-BE49-F238E27FC236}">
                    <a16:creationId xmlns:a16="http://schemas.microsoft.com/office/drawing/2014/main" id="{85D0D234-C725-407F-9E71-493A258A2752}"/>
                  </a:ext>
                </a:extLst>
              </p:cNvPr>
              <p:cNvSpPr/>
              <p:nvPr/>
            </p:nvSpPr>
            <p:spPr bwMode="auto">
              <a:xfrm>
                <a:off x="2087258" y="512084"/>
                <a:ext cx="68003" cy="180020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6" name="正方形/長方形 95">
                <a:extLst>
                  <a:ext uri="{FF2B5EF4-FFF2-40B4-BE49-F238E27FC236}">
                    <a16:creationId xmlns:a16="http://schemas.microsoft.com/office/drawing/2014/main" id="{0957198C-2B96-485A-B1CF-73B1A6EF08D8}"/>
                  </a:ext>
                </a:extLst>
              </p:cNvPr>
              <p:cNvSpPr/>
              <p:nvPr/>
            </p:nvSpPr>
            <p:spPr bwMode="auto">
              <a:xfrm>
                <a:off x="2187145" y="512084"/>
                <a:ext cx="68003" cy="180020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7" name="正方形/長方形 96">
                <a:extLst>
                  <a:ext uri="{FF2B5EF4-FFF2-40B4-BE49-F238E27FC236}">
                    <a16:creationId xmlns:a16="http://schemas.microsoft.com/office/drawing/2014/main" id="{4A4FDC25-BCF2-447B-9E22-DB30C7E1BEC2}"/>
                  </a:ext>
                </a:extLst>
              </p:cNvPr>
              <p:cNvSpPr/>
              <p:nvPr/>
            </p:nvSpPr>
            <p:spPr bwMode="auto">
              <a:xfrm>
                <a:off x="2287032" y="512084"/>
                <a:ext cx="68003" cy="180020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8" name="正方形/長方形 97">
                <a:extLst>
                  <a:ext uri="{FF2B5EF4-FFF2-40B4-BE49-F238E27FC236}">
                    <a16:creationId xmlns:a16="http://schemas.microsoft.com/office/drawing/2014/main" id="{8EA7E135-5CD2-4FDD-8719-AEB2784856BE}"/>
                  </a:ext>
                </a:extLst>
              </p:cNvPr>
              <p:cNvSpPr/>
              <p:nvPr/>
            </p:nvSpPr>
            <p:spPr bwMode="auto">
              <a:xfrm>
                <a:off x="2386919" y="512084"/>
                <a:ext cx="68003" cy="180020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9" name="正方形/長方形 98">
                <a:extLst>
                  <a:ext uri="{FF2B5EF4-FFF2-40B4-BE49-F238E27FC236}">
                    <a16:creationId xmlns:a16="http://schemas.microsoft.com/office/drawing/2014/main" id="{74984BA9-2C0E-465F-90BE-E4FC323BBC06}"/>
                  </a:ext>
                </a:extLst>
              </p:cNvPr>
              <p:cNvSpPr/>
              <p:nvPr/>
            </p:nvSpPr>
            <p:spPr bwMode="auto">
              <a:xfrm>
                <a:off x="2486806" y="512084"/>
                <a:ext cx="68003" cy="180020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0" name="正方形/長方形 99">
                <a:extLst>
                  <a:ext uri="{FF2B5EF4-FFF2-40B4-BE49-F238E27FC236}">
                    <a16:creationId xmlns:a16="http://schemas.microsoft.com/office/drawing/2014/main" id="{854E2388-07EC-4DAE-BC38-4E512E4E4CA3}"/>
                  </a:ext>
                </a:extLst>
              </p:cNvPr>
              <p:cNvSpPr/>
              <p:nvPr/>
            </p:nvSpPr>
            <p:spPr bwMode="auto">
              <a:xfrm>
                <a:off x="2586693" y="512084"/>
                <a:ext cx="68003" cy="180020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1" name="正方形/長方形 100">
                <a:extLst>
                  <a:ext uri="{FF2B5EF4-FFF2-40B4-BE49-F238E27FC236}">
                    <a16:creationId xmlns:a16="http://schemas.microsoft.com/office/drawing/2014/main" id="{D35A3CD3-593B-4D06-93DF-B5E8866F4D2B}"/>
                  </a:ext>
                </a:extLst>
              </p:cNvPr>
              <p:cNvSpPr/>
              <p:nvPr/>
            </p:nvSpPr>
            <p:spPr bwMode="auto">
              <a:xfrm>
                <a:off x="2686580" y="512084"/>
                <a:ext cx="68003" cy="180020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2" name="正方形/長方形 101">
                <a:extLst>
                  <a:ext uri="{FF2B5EF4-FFF2-40B4-BE49-F238E27FC236}">
                    <a16:creationId xmlns:a16="http://schemas.microsoft.com/office/drawing/2014/main" id="{AAB6379B-1A42-4B59-8E6F-F20419EC2D63}"/>
                  </a:ext>
                </a:extLst>
              </p:cNvPr>
              <p:cNvSpPr/>
              <p:nvPr/>
            </p:nvSpPr>
            <p:spPr bwMode="auto">
              <a:xfrm>
                <a:off x="2786469" y="512084"/>
                <a:ext cx="68003" cy="180020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22" name="グループ化 121">
            <a:extLst>
              <a:ext uri="{FF2B5EF4-FFF2-40B4-BE49-F238E27FC236}">
                <a16:creationId xmlns:a16="http://schemas.microsoft.com/office/drawing/2014/main" id="{A4BC6AE3-9D81-439D-A913-25F6C8F8DAAB}"/>
              </a:ext>
            </a:extLst>
          </p:cNvPr>
          <p:cNvGrpSpPr/>
          <p:nvPr/>
        </p:nvGrpSpPr>
        <p:grpSpPr>
          <a:xfrm>
            <a:off x="764685" y="3804650"/>
            <a:ext cx="2528024" cy="2528024"/>
            <a:chOff x="203060" y="4618388"/>
            <a:chExt cx="2735056" cy="2735056"/>
          </a:xfrm>
        </p:grpSpPr>
        <p:sp>
          <p:nvSpPr>
            <p:cNvPr id="123" name="四角形: 角を丸くする 122">
              <a:extLst>
                <a:ext uri="{FF2B5EF4-FFF2-40B4-BE49-F238E27FC236}">
                  <a16:creationId xmlns:a16="http://schemas.microsoft.com/office/drawing/2014/main" id="{74A188DB-D7F6-47A4-AD91-8F076B24AC0A}"/>
                </a:ext>
              </a:extLst>
            </p:cNvPr>
            <p:cNvSpPr/>
            <p:nvPr/>
          </p:nvSpPr>
          <p:spPr bwMode="auto">
            <a:xfrm>
              <a:off x="203060" y="4618388"/>
              <a:ext cx="2735056" cy="2735056"/>
            </a:xfrm>
            <a:prstGeom prst="roundRect">
              <a:avLst>
                <a:gd name="adj" fmla="val 8810"/>
              </a:avLst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24" name="四角形: 角を丸くする 123">
              <a:extLst>
                <a:ext uri="{FF2B5EF4-FFF2-40B4-BE49-F238E27FC236}">
                  <a16:creationId xmlns:a16="http://schemas.microsoft.com/office/drawing/2014/main" id="{31F0DECF-66F5-4954-8F98-E2537B4D8B3C}"/>
                </a:ext>
              </a:extLst>
            </p:cNvPr>
            <p:cNvSpPr/>
            <p:nvPr/>
          </p:nvSpPr>
          <p:spPr bwMode="auto">
            <a:xfrm>
              <a:off x="390639" y="4805967"/>
              <a:ext cx="2359898" cy="2359898"/>
            </a:xfrm>
            <a:prstGeom prst="roundRect">
              <a:avLst>
                <a:gd name="adj" fmla="val 3020"/>
              </a:avLst>
            </a:prstGeom>
            <a:solidFill>
              <a:srgbClr val="00B0F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25" name="フリーフォーム: 図形 124">
              <a:extLst>
                <a:ext uri="{FF2B5EF4-FFF2-40B4-BE49-F238E27FC236}">
                  <a16:creationId xmlns:a16="http://schemas.microsoft.com/office/drawing/2014/main" id="{9361BCAF-8917-4CD7-83CB-C0D7ED2C2A03}"/>
                </a:ext>
              </a:extLst>
            </p:cNvPr>
            <p:cNvSpPr/>
            <p:nvPr/>
          </p:nvSpPr>
          <p:spPr bwMode="auto">
            <a:xfrm>
              <a:off x="282022" y="4697350"/>
              <a:ext cx="2577132" cy="2577132"/>
            </a:xfrm>
            <a:custGeom>
              <a:avLst/>
              <a:gdLst>
                <a:gd name="connsiteX0" fmla="*/ 243929 w 2577132"/>
                <a:gd name="connsiteY0" fmla="*/ 154017 h 2577132"/>
                <a:gd name="connsiteX1" fmla="*/ 160953 w 2577132"/>
                <a:gd name="connsiteY1" fmla="*/ 236993 h 2577132"/>
                <a:gd name="connsiteX2" fmla="*/ 160953 w 2577132"/>
                <a:gd name="connsiteY2" fmla="*/ 2325359 h 2577132"/>
                <a:gd name="connsiteX3" fmla="*/ 243929 w 2577132"/>
                <a:gd name="connsiteY3" fmla="*/ 2408335 h 2577132"/>
                <a:gd name="connsiteX4" fmla="*/ 2324227 w 2577132"/>
                <a:gd name="connsiteY4" fmla="*/ 2408335 h 2577132"/>
                <a:gd name="connsiteX5" fmla="*/ 2407203 w 2577132"/>
                <a:gd name="connsiteY5" fmla="*/ 2325359 h 2577132"/>
                <a:gd name="connsiteX6" fmla="*/ 2407203 w 2577132"/>
                <a:gd name="connsiteY6" fmla="*/ 236993 h 2577132"/>
                <a:gd name="connsiteX7" fmla="*/ 2324227 w 2577132"/>
                <a:gd name="connsiteY7" fmla="*/ 154017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243929" y="154017"/>
                  </a:moveTo>
                  <a:cubicBezTo>
                    <a:pt x="198103" y="154017"/>
                    <a:pt x="160953" y="191167"/>
                    <a:pt x="160953" y="236993"/>
                  </a:cubicBezTo>
                  <a:lnTo>
                    <a:pt x="160953" y="2325359"/>
                  </a:lnTo>
                  <a:cubicBezTo>
                    <a:pt x="160953" y="2371185"/>
                    <a:pt x="198103" y="2408335"/>
                    <a:pt x="243929" y="2408335"/>
                  </a:cubicBezTo>
                  <a:lnTo>
                    <a:pt x="2324227" y="2408335"/>
                  </a:lnTo>
                  <a:cubicBezTo>
                    <a:pt x="2370053" y="2408335"/>
                    <a:pt x="2407203" y="2371185"/>
                    <a:pt x="2407203" y="2325359"/>
                  </a:cubicBezTo>
                  <a:lnTo>
                    <a:pt x="2407203" y="236993"/>
                  </a:lnTo>
                  <a:cubicBezTo>
                    <a:pt x="2407203" y="191167"/>
                    <a:pt x="2370053" y="154017"/>
                    <a:pt x="2324227" y="154017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  <p:grpSp>
          <p:nvGrpSpPr>
            <p:cNvPr id="126" name="グループ化 125">
              <a:extLst>
                <a:ext uri="{FF2B5EF4-FFF2-40B4-BE49-F238E27FC236}">
                  <a16:creationId xmlns:a16="http://schemas.microsoft.com/office/drawing/2014/main" id="{E0BC97E5-B905-44DF-B350-CCA7A25AC633}"/>
                </a:ext>
              </a:extLst>
            </p:cNvPr>
            <p:cNvGrpSpPr/>
            <p:nvPr/>
          </p:nvGrpSpPr>
          <p:grpSpPr>
            <a:xfrm>
              <a:off x="1048258" y="5118202"/>
              <a:ext cx="1173356" cy="1760033"/>
              <a:chOff x="1477978" y="2281494"/>
              <a:chExt cx="765005" cy="1147506"/>
            </a:xfrm>
          </p:grpSpPr>
          <p:sp>
            <p:nvSpPr>
              <p:cNvPr id="129" name="正方形/長方形 128">
                <a:extLst>
                  <a:ext uri="{FF2B5EF4-FFF2-40B4-BE49-F238E27FC236}">
                    <a16:creationId xmlns:a16="http://schemas.microsoft.com/office/drawing/2014/main" id="{FFDF2A63-ADA8-49B8-A978-427C29F96FAF}"/>
                  </a:ext>
                </a:extLst>
              </p:cNvPr>
              <p:cNvSpPr/>
              <p:nvPr/>
            </p:nvSpPr>
            <p:spPr>
              <a:xfrm>
                <a:off x="1477978" y="2281494"/>
                <a:ext cx="765005" cy="1147506"/>
              </a:xfrm>
              <a:prstGeom prst="rect">
                <a:avLst/>
              </a:prstGeom>
              <a:solidFill>
                <a:sysClr val="windowText" lastClr="000000"/>
              </a:solidFill>
              <a:ln w="762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grpSp>
            <p:nvGrpSpPr>
              <p:cNvPr id="130" name="グループ化 129">
                <a:extLst>
                  <a:ext uri="{FF2B5EF4-FFF2-40B4-BE49-F238E27FC236}">
                    <a16:creationId xmlns:a16="http://schemas.microsoft.com/office/drawing/2014/main" id="{B7A2E97D-4CB0-44EA-81CA-E8B0DF09AC9A}"/>
                  </a:ext>
                </a:extLst>
              </p:cNvPr>
              <p:cNvGrpSpPr/>
              <p:nvPr/>
            </p:nvGrpSpPr>
            <p:grpSpPr>
              <a:xfrm>
                <a:off x="1477978" y="2281494"/>
                <a:ext cx="765005" cy="1147506"/>
                <a:chOff x="4405778" y="476672"/>
                <a:chExt cx="1008112" cy="1512168"/>
              </a:xfrm>
            </p:grpSpPr>
            <p:sp>
              <p:nvSpPr>
                <p:cNvPr id="134" name="正方形/長方形 133">
                  <a:extLst>
                    <a:ext uri="{FF2B5EF4-FFF2-40B4-BE49-F238E27FC236}">
                      <a16:creationId xmlns:a16="http://schemas.microsoft.com/office/drawing/2014/main" id="{46A56F04-8C1E-40FD-B84B-1F592D74D2E4}"/>
                    </a:ext>
                  </a:extLst>
                </p:cNvPr>
                <p:cNvSpPr/>
                <p:nvPr/>
              </p:nvSpPr>
              <p:spPr>
                <a:xfrm>
                  <a:off x="4405778" y="476672"/>
                  <a:ext cx="1008112" cy="1512168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5" name="正方形/長方形 134">
                  <a:extLst>
                    <a:ext uri="{FF2B5EF4-FFF2-40B4-BE49-F238E27FC236}">
                      <a16:creationId xmlns:a16="http://schemas.microsoft.com/office/drawing/2014/main" id="{6515A19C-C6FD-42FE-B80F-4106A56A3BEF}"/>
                    </a:ext>
                  </a:extLst>
                </p:cNvPr>
                <p:cNvSpPr/>
                <p:nvPr/>
              </p:nvSpPr>
              <p:spPr>
                <a:xfrm>
                  <a:off x="4477786" y="548680"/>
                  <a:ext cx="864096" cy="1440160"/>
                </a:xfrm>
                <a:prstGeom prst="rect">
                  <a:avLst/>
                </a:prstGeom>
                <a:solidFill>
                  <a:sysClr val="windowText" lastClr="000000"/>
                </a:solidFill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131" name="グループ化 130">
                <a:extLst>
                  <a:ext uri="{FF2B5EF4-FFF2-40B4-BE49-F238E27FC236}">
                    <a16:creationId xmlns:a16="http://schemas.microsoft.com/office/drawing/2014/main" id="{0069EC10-379F-4B3F-B8EF-3AFED31BD1B4}"/>
                  </a:ext>
                </a:extLst>
              </p:cNvPr>
              <p:cNvGrpSpPr/>
              <p:nvPr/>
            </p:nvGrpSpPr>
            <p:grpSpPr>
              <a:xfrm>
                <a:off x="1532620" y="2336137"/>
                <a:ext cx="655720" cy="1092863"/>
                <a:chOff x="1532620" y="2336137"/>
                <a:chExt cx="655720" cy="1092863"/>
              </a:xfrm>
            </p:grpSpPr>
            <p:sp>
              <p:nvSpPr>
                <p:cNvPr id="132" name="正方形/長方形 131">
                  <a:extLst>
                    <a:ext uri="{FF2B5EF4-FFF2-40B4-BE49-F238E27FC236}">
                      <a16:creationId xmlns:a16="http://schemas.microsoft.com/office/drawing/2014/main" id="{466620EC-70C0-48C7-9EEC-D06D9699A9AC}"/>
                    </a:ext>
                  </a:extLst>
                </p:cNvPr>
                <p:cNvSpPr/>
                <p:nvPr/>
              </p:nvSpPr>
              <p:spPr>
                <a:xfrm>
                  <a:off x="1532620" y="2336137"/>
                  <a:ext cx="655720" cy="1092863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33" name="楕円 132">
                  <a:extLst>
                    <a:ext uri="{FF2B5EF4-FFF2-40B4-BE49-F238E27FC236}">
                      <a16:creationId xmlns:a16="http://schemas.microsoft.com/office/drawing/2014/main" id="{9C503637-CD21-4A4A-8612-4C0AD5B99308}"/>
                    </a:ext>
                  </a:extLst>
                </p:cNvPr>
                <p:cNvSpPr/>
                <p:nvPr/>
              </p:nvSpPr>
              <p:spPr bwMode="auto">
                <a:xfrm>
                  <a:off x="2030477" y="2809103"/>
                  <a:ext cx="92288" cy="92288"/>
                </a:xfrm>
                <a:prstGeom prst="ellipse">
                  <a:avLst/>
                </a:prstGeom>
                <a:solidFill>
                  <a:schemeClr val="bg1">
                    <a:lumMod val="50000"/>
                  </a:schemeClr>
                </a:solidFill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</p:grpSp>
        </p:grpSp>
        <p:sp>
          <p:nvSpPr>
            <p:cNvPr id="127" name="フリーフォーム: 図形 126">
              <a:extLst>
                <a:ext uri="{FF2B5EF4-FFF2-40B4-BE49-F238E27FC236}">
                  <a16:creationId xmlns:a16="http://schemas.microsoft.com/office/drawing/2014/main" id="{AF9C43AD-61EA-49F1-971B-C71D7F1248E9}"/>
                </a:ext>
              </a:extLst>
            </p:cNvPr>
            <p:cNvSpPr/>
            <p:nvPr/>
          </p:nvSpPr>
          <p:spPr bwMode="auto">
            <a:xfrm flipH="1">
              <a:off x="977747" y="4973323"/>
              <a:ext cx="980221" cy="2069517"/>
            </a:xfrm>
            <a:custGeom>
              <a:avLst/>
              <a:gdLst>
                <a:gd name="connsiteX0" fmla="*/ 423003 w 645843"/>
                <a:gd name="connsiteY0" fmla="*/ 0 h 1363553"/>
                <a:gd name="connsiteX1" fmla="*/ 200163 w 645843"/>
                <a:gd name="connsiteY1" fmla="*/ 257424 h 1363553"/>
                <a:gd name="connsiteX2" fmla="*/ 336264 w 645843"/>
                <a:gd name="connsiteY2" fmla="*/ 494619 h 1363553"/>
                <a:gd name="connsiteX3" fmla="*/ 376570 w 645843"/>
                <a:gd name="connsiteY3" fmla="*/ 504019 h 1363553"/>
                <a:gd name="connsiteX4" fmla="*/ 369489 w 645843"/>
                <a:gd name="connsiteY4" fmla="*/ 550770 h 1363553"/>
                <a:gd name="connsiteX5" fmla="*/ 343589 w 645843"/>
                <a:gd name="connsiteY5" fmla="*/ 568232 h 1363553"/>
                <a:gd name="connsiteX6" fmla="*/ 334521 w 645843"/>
                <a:gd name="connsiteY6" fmla="*/ 581682 h 1363553"/>
                <a:gd name="connsiteX7" fmla="*/ 326911 w 645843"/>
                <a:gd name="connsiteY7" fmla="*/ 584517 h 1363553"/>
                <a:gd name="connsiteX8" fmla="*/ 189666 w 645843"/>
                <a:gd name="connsiteY8" fmla="*/ 712193 h 1363553"/>
                <a:gd name="connsiteX9" fmla="*/ 63721 w 645843"/>
                <a:gd name="connsiteY9" fmla="*/ 682654 h 1363553"/>
                <a:gd name="connsiteX10" fmla="*/ 1381 w 645843"/>
                <a:gd name="connsiteY10" fmla="*/ 721308 h 1363553"/>
                <a:gd name="connsiteX11" fmla="*/ 40034 w 645843"/>
                <a:gd name="connsiteY11" fmla="*/ 783648 h 1363553"/>
                <a:gd name="connsiteX12" fmla="*/ 185243 w 645843"/>
                <a:gd name="connsiteY12" fmla="*/ 817706 h 1363553"/>
                <a:gd name="connsiteX13" fmla="*/ 186155 w 645843"/>
                <a:gd name="connsiteY13" fmla="*/ 817734 h 1363553"/>
                <a:gd name="connsiteX14" fmla="*/ 202203 w 645843"/>
                <a:gd name="connsiteY14" fmla="*/ 821463 h 1363553"/>
                <a:gd name="connsiteX15" fmla="*/ 239403 w 645843"/>
                <a:gd name="connsiteY15" fmla="*/ 807605 h 1363553"/>
                <a:gd name="connsiteX16" fmla="*/ 307887 w 645843"/>
                <a:gd name="connsiteY16" fmla="*/ 743896 h 1363553"/>
                <a:gd name="connsiteX17" fmla="*/ 307887 w 645843"/>
                <a:gd name="connsiteY17" fmla="*/ 939884 h 1363553"/>
                <a:gd name="connsiteX18" fmla="*/ 328705 w 645843"/>
                <a:gd name="connsiteY18" fmla="*/ 1008036 h 1363553"/>
                <a:gd name="connsiteX19" fmla="*/ 330279 w 645843"/>
                <a:gd name="connsiteY19" fmla="*/ 1009769 h 1363553"/>
                <a:gd name="connsiteX20" fmla="*/ 346094 w 645843"/>
                <a:gd name="connsiteY20" fmla="*/ 1361963 h 1363553"/>
                <a:gd name="connsiteX21" fmla="*/ 401977 w 645843"/>
                <a:gd name="connsiteY21" fmla="*/ 1363552 h 1363553"/>
                <a:gd name="connsiteX22" fmla="*/ 427161 w 645843"/>
                <a:gd name="connsiteY22" fmla="*/ 1116826 h 1363553"/>
                <a:gd name="connsiteX23" fmla="*/ 438169 w 645843"/>
                <a:gd name="connsiteY23" fmla="*/ 1361964 h 1363553"/>
                <a:gd name="connsiteX24" fmla="*/ 494052 w 645843"/>
                <a:gd name="connsiteY24" fmla="*/ 1363553 h 1363553"/>
                <a:gd name="connsiteX25" fmla="*/ 530734 w 645843"/>
                <a:gd name="connsiteY25" fmla="*/ 1004182 h 1363553"/>
                <a:gd name="connsiteX26" fmla="*/ 542096 w 645843"/>
                <a:gd name="connsiteY26" fmla="*/ 987331 h 1363553"/>
                <a:gd name="connsiteX27" fmla="*/ 551675 w 645843"/>
                <a:gd name="connsiteY27" fmla="*/ 939884 h 1363553"/>
                <a:gd name="connsiteX28" fmla="*/ 551675 w 645843"/>
                <a:gd name="connsiteY28" fmla="*/ 654424 h 1363553"/>
                <a:gd name="connsiteX29" fmla="*/ 477228 w 645843"/>
                <a:gd name="connsiteY29" fmla="*/ 542109 h 1363553"/>
                <a:gd name="connsiteX30" fmla="*/ 471087 w 645843"/>
                <a:gd name="connsiteY30" fmla="*/ 540870 h 1363553"/>
                <a:gd name="connsiteX31" fmla="*/ 465639 w 645843"/>
                <a:gd name="connsiteY31" fmla="*/ 504905 h 1363553"/>
                <a:gd name="connsiteX32" fmla="*/ 509742 w 645843"/>
                <a:gd name="connsiteY32" fmla="*/ 494619 h 1363553"/>
                <a:gd name="connsiteX33" fmla="*/ 645843 w 645843"/>
                <a:gd name="connsiteY33" fmla="*/ 257424 h 1363553"/>
                <a:gd name="connsiteX34" fmla="*/ 423003 w 645843"/>
                <a:gd name="connsiteY34" fmla="*/ 0 h 13635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645843" h="1363553">
                  <a:moveTo>
                    <a:pt x="423003" y="0"/>
                  </a:moveTo>
                  <a:cubicBezTo>
                    <a:pt x="299932" y="0"/>
                    <a:pt x="200163" y="115253"/>
                    <a:pt x="200163" y="257424"/>
                  </a:cubicBezTo>
                  <a:cubicBezTo>
                    <a:pt x="200163" y="364053"/>
                    <a:pt x="256283" y="455539"/>
                    <a:pt x="336264" y="494619"/>
                  </a:cubicBezTo>
                  <a:lnTo>
                    <a:pt x="376570" y="504019"/>
                  </a:lnTo>
                  <a:lnTo>
                    <a:pt x="369489" y="550770"/>
                  </a:lnTo>
                  <a:lnTo>
                    <a:pt x="343589" y="568232"/>
                  </a:lnTo>
                  <a:lnTo>
                    <a:pt x="334521" y="581682"/>
                  </a:lnTo>
                  <a:lnTo>
                    <a:pt x="326911" y="584517"/>
                  </a:lnTo>
                  <a:lnTo>
                    <a:pt x="189666" y="712193"/>
                  </a:lnTo>
                  <a:lnTo>
                    <a:pt x="63721" y="682654"/>
                  </a:lnTo>
                  <a:cubicBezTo>
                    <a:pt x="35833" y="676113"/>
                    <a:pt x="7922" y="693419"/>
                    <a:pt x="1381" y="721308"/>
                  </a:cubicBezTo>
                  <a:cubicBezTo>
                    <a:pt x="-5160" y="749196"/>
                    <a:pt x="12145" y="777107"/>
                    <a:pt x="40034" y="783648"/>
                  </a:cubicBezTo>
                  <a:lnTo>
                    <a:pt x="185243" y="817706"/>
                  </a:lnTo>
                  <a:lnTo>
                    <a:pt x="186155" y="817734"/>
                  </a:lnTo>
                  <a:lnTo>
                    <a:pt x="202203" y="821463"/>
                  </a:lnTo>
                  <a:cubicBezTo>
                    <a:pt x="215468" y="821942"/>
                    <a:pt x="228916" y="817361"/>
                    <a:pt x="239403" y="807605"/>
                  </a:cubicBezTo>
                  <a:lnTo>
                    <a:pt x="307887" y="743896"/>
                  </a:lnTo>
                  <a:lnTo>
                    <a:pt x="307887" y="939884"/>
                  </a:lnTo>
                  <a:cubicBezTo>
                    <a:pt x="307887" y="965129"/>
                    <a:pt x="315562" y="988582"/>
                    <a:pt x="328705" y="1008036"/>
                  </a:cubicBezTo>
                  <a:lnTo>
                    <a:pt x="330279" y="1009769"/>
                  </a:lnTo>
                  <a:lnTo>
                    <a:pt x="346094" y="1361963"/>
                  </a:lnTo>
                  <a:lnTo>
                    <a:pt x="401977" y="1363552"/>
                  </a:lnTo>
                  <a:lnTo>
                    <a:pt x="427161" y="1116826"/>
                  </a:lnTo>
                  <a:lnTo>
                    <a:pt x="438169" y="1361964"/>
                  </a:lnTo>
                  <a:lnTo>
                    <a:pt x="494052" y="1363553"/>
                  </a:lnTo>
                  <a:lnTo>
                    <a:pt x="530734" y="1004182"/>
                  </a:lnTo>
                  <a:lnTo>
                    <a:pt x="542096" y="987331"/>
                  </a:lnTo>
                  <a:cubicBezTo>
                    <a:pt x="548264" y="972748"/>
                    <a:pt x="551675" y="956714"/>
                    <a:pt x="551675" y="939884"/>
                  </a:cubicBezTo>
                  <a:lnTo>
                    <a:pt x="551675" y="654424"/>
                  </a:lnTo>
                  <a:cubicBezTo>
                    <a:pt x="551675" y="603934"/>
                    <a:pt x="520977" y="560614"/>
                    <a:pt x="477228" y="542109"/>
                  </a:cubicBezTo>
                  <a:lnTo>
                    <a:pt x="471087" y="540870"/>
                  </a:lnTo>
                  <a:lnTo>
                    <a:pt x="465639" y="504905"/>
                  </a:lnTo>
                  <a:lnTo>
                    <a:pt x="509742" y="494619"/>
                  </a:lnTo>
                  <a:cubicBezTo>
                    <a:pt x="589723" y="455539"/>
                    <a:pt x="645843" y="364053"/>
                    <a:pt x="645843" y="257424"/>
                  </a:cubicBezTo>
                  <a:cubicBezTo>
                    <a:pt x="645843" y="115253"/>
                    <a:pt x="546074" y="0"/>
                    <a:pt x="423003" y="0"/>
                  </a:cubicBezTo>
                  <a:close/>
                </a:path>
              </a:pathLst>
            </a:custGeom>
            <a:solidFill>
              <a:schemeClr val="tx1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28" name="フリーフォーム: 図形 127">
              <a:extLst>
                <a:ext uri="{FF2B5EF4-FFF2-40B4-BE49-F238E27FC236}">
                  <a16:creationId xmlns:a16="http://schemas.microsoft.com/office/drawing/2014/main" id="{77869833-0AF7-4A85-B24E-ACBE37C6845B}"/>
                </a:ext>
              </a:extLst>
            </p:cNvPr>
            <p:cNvSpPr/>
            <p:nvPr/>
          </p:nvSpPr>
          <p:spPr bwMode="auto">
            <a:xfrm flipH="1">
              <a:off x="977747" y="4973323"/>
              <a:ext cx="980221" cy="2069517"/>
            </a:xfrm>
            <a:custGeom>
              <a:avLst/>
              <a:gdLst>
                <a:gd name="connsiteX0" fmla="*/ 423003 w 645843"/>
                <a:gd name="connsiteY0" fmla="*/ 0 h 1363553"/>
                <a:gd name="connsiteX1" fmla="*/ 200163 w 645843"/>
                <a:gd name="connsiteY1" fmla="*/ 257424 h 1363553"/>
                <a:gd name="connsiteX2" fmla="*/ 336264 w 645843"/>
                <a:gd name="connsiteY2" fmla="*/ 494619 h 1363553"/>
                <a:gd name="connsiteX3" fmla="*/ 376570 w 645843"/>
                <a:gd name="connsiteY3" fmla="*/ 504019 h 1363553"/>
                <a:gd name="connsiteX4" fmla="*/ 369489 w 645843"/>
                <a:gd name="connsiteY4" fmla="*/ 550770 h 1363553"/>
                <a:gd name="connsiteX5" fmla="*/ 343589 w 645843"/>
                <a:gd name="connsiteY5" fmla="*/ 568232 h 1363553"/>
                <a:gd name="connsiteX6" fmla="*/ 334521 w 645843"/>
                <a:gd name="connsiteY6" fmla="*/ 581682 h 1363553"/>
                <a:gd name="connsiteX7" fmla="*/ 326911 w 645843"/>
                <a:gd name="connsiteY7" fmla="*/ 584517 h 1363553"/>
                <a:gd name="connsiteX8" fmla="*/ 189666 w 645843"/>
                <a:gd name="connsiteY8" fmla="*/ 712193 h 1363553"/>
                <a:gd name="connsiteX9" fmla="*/ 63721 w 645843"/>
                <a:gd name="connsiteY9" fmla="*/ 682654 h 1363553"/>
                <a:gd name="connsiteX10" fmla="*/ 1381 w 645843"/>
                <a:gd name="connsiteY10" fmla="*/ 721308 h 1363553"/>
                <a:gd name="connsiteX11" fmla="*/ 40034 w 645843"/>
                <a:gd name="connsiteY11" fmla="*/ 783648 h 1363553"/>
                <a:gd name="connsiteX12" fmla="*/ 185243 w 645843"/>
                <a:gd name="connsiteY12" fmla="*/ 817706 h 1363553"/>
                <a:gd name="connsiteX13" fmla="*/ 186155 w 645843"/>
                <a:gd name="connsiteY13" fmla="*/ 817734 h 1363553"/>
                <a:gd name="connsiteX14" fmla="*/ 202203 w 645843"/>
                <a:gd name="connsiteY14" fmla="*/ 821463 h 1363553"/>
                <a:gd name="connsiteX15" fmla="*/ 239403 w 645843"/>
                <a:gd name="connsiteY15" fmla="*/ 807605 h 1363553"/>
                <a:gd name="connsiteX16" fmla="*/ 307887 w 645843"/>
                <a:gd name="connsiteY16" fmla="*/ 743896 h 1363553"/>
                <a:gd name="connsiteX17" fmla="*/ 307887 w 645843"/>
                <a:gd name="connsiteY17" fmla="*/ 939884 h 1363553"/>
                <a:gd name="connsiteX18" fmla="*/ 328705 w 645843"/>
                <a:gd name="connsiteY18" fmla="*/ 1008036 h 1363553"/>
                <a:gd name="connsiteX19" fmla="*/ 330279 w 645843"/>
                <a:gd name="connsiteY19" fmla="*/ 1009769 h 1363553"/>
                <a:gd name="connsiteX20" fmla="*/ 346094 w 645843"/>
                <a:gd name="connsiteY20" fmla="*/ 1361963 h 1363553"/>
                <a:gd name="connsiteX21" fmla="*/ 401977 w 645843"/>
                <a:gd name="connsiteY21" fmla="*/ 1363552 h 1363553"/>
                <a:gd name="connsiteX22" fmla="*/ 427161 w 645843"/>
                <a:gd name="connsiteY22" fmla="*/ 1116826 h 1363553"/>
                <a:gd name="connsiteX23" fmla="*/ 438169 w 645843"/>
                <a:gd name="connsiteY23" fmla="*/ 1361964 h 1363553"/>
                <a:gd name="connsiteX24" fmla="*/ 494052 w 645843"/>
                <a:gd name="connsiteY24" fmla="*/ 1363553 h 1363553"/>
                <a:gd name="connsiteX25" fmla="*/ 530734 w 645843"/>
                <a:gd name="connsiteY25" fmla="*/ 1004182 h 1363553"/>
                <a:gd name="connsiteX26" fmla="*/ 542096 w 645843"/>
                <a:gd name="connsiteY26" fmla="*/ 987331 h 1363553"/>
                <a:gd name="connsiteX27" fmla="*/ 551675 w 645843"/>
                <a:gd name="connsiteY27" fmla="*/ 939884 h 1363553"/>
                <a:gd name="connsiteX28" fmla="*/ 551675 w 645843"/>
                <a:gd name="connsiteY28" fmla="*/ 654424 h 1363553"/>
                <a:gd name="connsiteX29" fmla="*/ 477228 w 645843"/>
                <a:gd name="connsiteY29" fmla="*/ 542109 h 1363553"/>
                <a:gd name="connsiteX30" fmla="*/ 471087 w 645843"/>
                <a:gd name="connsiteY30" fmla="*/ 540870 h 1363553"/>
                <a:gd name="connsiteX31" fmla="*/ 465639 w 645843"/>
                <a:gd name="connsiteY31" fmla="*/ 504905 h 1363553"/>
                <a:gd name="connsiteX32" fmla="*/ 509742 w 645843"/>
                <a:gd name="connsiteY32" fmla="*/ 494619 h 1363553"/>
                <a:gd name="connsiteX33" fmla="*/ 645843 w 645843"/>
                <a:gd name="connsiteY33" fmla="*/ 257424 h 1363553"/>
                <a:gd name="connsiteX34" fmla="*/ 423003 w 645843"/>
                <a:gd name="connsiteY34" fmla="*/ 0 h 13635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645843" h="1363553">
                  <a:moveTo>
                    <a:pt x="423003" y="0"/>
                  </a:moveTo>
                  <a:cubicBezTo>
                    <a:pt x="299932" y="0"/>
                    <a:pt x="200163" y="115253"/>
                    <a:pt x="200163" y="257424"/>
                  </a:cubicBezTo>
                  <a:cubicBezTo>
                    <a:pt x="200163" y="364053"/>
                    <a:pt x="256283" y="455539"/>
                    <a:pt x="336264" y="494619"/>
                  </a:cubicBezTo>
                  <a:lnTo>
                    <a:pt x="376570" y="504019"/>
                  </a:lnTo>
                  <a:lnTo>
                    <a:pt x="369489" y="550770"/>
                  </a:lnTo>
                  <a:lnTo>
                    <a:pt x="343589" y="568232"/>
                  </a:lnTo>
                  <a:lnTo>
                    <a:pt x="334521" y="581682"/>
                  </a:lnTo>
                  <a:lnTo>
                    <a:pt x="326911" y="584517"/>
                  </a:lnTo>
                  <a:lnTo>
                    <a:pt x="189666" y="712193"/>
                  </a:lnTo>
                  <a:lnTo>
                    <a:pt x="63721" y="682654"/>
                  </a:lnTo>
                  <a:cubicBezTo>
                    <a:pt x="35833" y="676113"/>
                    <a:pt x="7922" y="693419"/>
                    <a:pt x="1381" y="721308"/>
                  </a:cubicBezTo>
                  <a:cubicBezTo>
                    <a:pt x="-5160" y="749196"/>
                    <a:pt x="12145" y="777107"/>
                    <a:pt x="40034" y="783648"/>
                  </a:cubicBezTo>
                  <a:lnTo>
                    <a:pt x="185243" y="817706"/>
                  </a:lnTo>
                  <a:lnTo>
                    <a:pt x="186155" y="817734"/>
                  </a:lnTo>
                  <a:lnTo>
                    <a:pt x="202203" y="821463"/>
                  </a:lnTo>
                  <a:cubicBezTo>
                    <a:pt x="215468" y="821942"/>
                    <a:pt x="228916" y="817361"/>
                    <a:pt x="239403" y="807605"/>
                  </a:cubicBezTo>
                  <a:lnTo>
                    <a:pt x="307887" y="743896"/>
                  </a:lnTo>
                  <a:lnTo>
                    <a:pt x="307887" y="939884"/>
                  </a:lnTo>
                  <a:cubicBezTo>
                    <a:pt x="307887" y="965129"/>
                    <a:pt x="315562" y="988582"/>
                    <a:pt x="328705" y="1008036"/>
                  </a:cubicBezTo>
                  <a:lnTo>
                    <a:pt x="330279" y="1009769"/>
                  </a:lnTo>
                  <a:lnTo>
                    <a:pt x="346094" y="1361963"/>
                  </a:lnTo>
                  <a:lnTo>
                    <a:pt x="401977" y="1363552"/>
                  </a:lnTo>
                  <a:lnTo>
                    <a:pt x="427161" y="1116826"/>
                  </a:lnTo>
                  <a:lnTo>
                    <a:pt x="438169" y="1361964"/>
                  </a:lnTo>
                  <a:lnTo>
                    <a:pt x="494052" y="1363553"/>
                  </a:lnTo>
                  <a:lnTo>
                    <a:pt x="530734" y="1004182"/>
                  </a:lnTo>
                  <a:lnTo>
                    <a:pt x="542096" y="987331"/>
                  </a:lnTo>
                  <a:cubicBezTo>
                    <a:pt x="548264" y="972748"/>
                    <a:pt x="551675" y="956714"/>
                    <a:pt x="551675" y="939884"/>
                  </a:cubicBezTo>
                  <a:lnTo>
                    <a:pt x="551675" y="654424"/>
                  </a:lnTo>
                  <a:cubicBezTo>
                    <a:pt x="551675" y="603934"/>
                    <a:pt x="520977" y="560614"/>
                    <a:pt x="477228" y="542109"/>
                  </a:cubicBezTo>
                  <a:lnTo>
                    <a:pt x="471087" y="540870"/>
                  </a:lnTo>
                  <a:lnTo>
                    <a:pt x="465639" y="504905"/>
                  </a:lnTo>
                  <a:lnTo>
                    <a:pt x="509742" y="494619"/>
                  </a:lnTo>
                  <a:cubicBezTo>
                    <a:pt x="589723" y="455539"/>
                    <a:pt x="645843" y="364053"/>
                    <a:pt x="645843" y="257424"/>
                  </a:cubicBezTo>
                  <a:cubicBezTo>
                    <a:pt x="645843" y="115253"/>
                    <a:pt x="546074" y="0"/>
                    <a:pt x="423003" y="0"/>
                  </a:cubicBezTo>
                  <a:close/>
                </a:path>
              </a:pathLst>
            </a:custGeom>
            <a:solidFill>
              <a:srgbClr val="00CC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136" name="グループ化 135">
            <a:extLst>
              <a:ext uri="{FF2B5EF4-FFF2-40B4-BE49-F238E27FC236}">
                <a16:creationId xmlns:a16="http://schemas.microsoft.com/office/drawing/2014/main" id="{002915D7-6FBD-4A31-9ED0-BF548E85F6BB}"/>
              </a:ext>
            </a:extLst>
          </p:cNvPr>
          <p:cNvGrpSpPr/>
          <p:nvPr/>
        </p:nvGrpSpPr>
        <p:grpSpPr>
          <a:xfrm>
            <a:off x="3689475" y="3819398"/>
            <a:ext cx="2528024" cy="2528024"/>
            <a:chOff x="3260585" y="4618388"/>
            <a:chExt cx="2735056" cy="2735056"/>
          </a:xfrm>
        </p:grpSpPr>
        <p:sp>
          <p:nvSpPr>
            <p:cNvPr id="137" name="四角形: 角を丸くする 136">
              <a:extLst>
                <a:ext uri="{FF2B5EF4-FFF2-40B4-BE49-F238E27FC236}">
                  <a16:creationId xmlns:a16="http://schemas.microsoft.com/office/drawing/2014/main" id="{A557AEB5-79DD-471F-A222-8460DEFDCF36}"/>
                </a:ext>
              </a:extLst>
            </p:cNvPr>
            <p:cNvSpPr/>
            <p:nvPr/>
          </p:nvSpPr>
          <p:spPr bwMode="auto">
            <a:xfrm>
              <a:off x="3260585" y="4618388"/>
              <a:ext cx="2735056" cy="2735056"/>
            </a:xfrm>
            <a:prstGeom prst="roundRect">
              <a:avLst>
                <a:gd name="adj" fmla="val 8810"/>
              </a:avLst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38" name="四角形: 角を丸くする 137">
              <a:extLst>
                <a:ext uri="{FF2B5EF4-FFF2-40B4-BE49-F238E27FC236}">
                  <a16:creationId xmlns:a16="http://schemas.microsoft.com/office/drawing/2014/main" id="{4C581156-E8DC-4D2F-8868-5274FB473CB2}"/>
                </a:ext>
              </a:extLst>
            </p:cNvPr>
            <p:cNvSpPr/>
            <p:nvPr/>
          </p:nvSpPr>
          <p:spPr bwMode="auto">
            <a:xfrm>
              <a:off x="3448164" y="4805967"/>
              <a:ext cx="2359898" cy="2359898"/>
            </a:xfrm>
            <a:prstGeom prst="roundRect">
              <a:avLst>
                <a:gd name="adj" fmla="val 3020"/>
              </a:avLst>
            </a:prstGeom>
            <a:solidFill>
              <a:srgbClr val="00B0F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39" name="フリーフォーム: 図形 138">
              <a:extLst>
                <a:ext uri="{FF2B5EF4-FFF2-40B4-BE49-F238E27FC236}">
                  <a16:creationId xmlns:a16="http://schemas.microsoft.com/office/drawing/2014/main" id="{FB5B866C-F720-458A-BF83-4EE83D4EE1D2}"/>
                </a:ext>
              </a:extLst>
            </p:cNvPr>
            <p:cNvSpPr/>
            <p:nvPr/>
          </p:nvSpPr>
          <p:spPr bwMode="auto">
            <a:xfrm>
              <a:off x="3339547" y="4697350"/>
              <a:ext cx="2577132" cy="2577132"/>
            </a:xfrm>
            <a:custGeom>
              <a:avLst/>
              <a:gdLst>
                <a:gd name="connsiteX0" fmla="*/ 243929 w 2577132"/>
                <a:gd name="connsiteY0" fmla="*/ 154017 h 2577132"/>
                <a:gd name="connsiteX1" fmla="*/ 160953 w 2577132"/>
                <a:gd name="connsiteY1" fmla="*/ 236993 h 2577132"/>
                <a:gd name="connsiteX2" fmla="*/ 160953 w 2577132"/>
                <a:gd name="connsiteY2" fmla="*/ 2325359 h 2577132"/>
                <a:gd name="connsiteX3" fmla="*/ 243929 w 2577132"/>
                <a:gd name="connsiteY3" fmla="*/ 2408335 h 2577132"/>
                <a:gd name="connsiteX4" fmla="*/ 2324227 w 2577132"/>
                <a:gd name="connsiteY4" fmla="*/ 2408335 h 2577132"/>
                <a:gd name="connsiteX5" fmla="*/ 2407203 w 2577132"/>
                <a:gd name="connsiteY5" fmla="*/ 2325359 h 2577132"/>
                <a:gd name="connsiteX6" fmla="*/ 2407203 w 2577132"/>
                <a:gd name="connsiteY6" fmla="*/ 236993 h 2577132"/>
                <a:gd name="connsiteX7" fmla="*/ 2324227 w 2577132"/>
                <a:gd name="connsiteY7" fmla="*/ 154017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243929" y="154017"/>
                  </a:moveTo>
                  <a:cubicBezTo>
                    <a:pt x="198103" y="154017"/>
                    <a:pt x="160953" y="191167"/>
                    <a:pt x="160953" y="236993"/>
                  </a:cubicBezTo>
                  <a:lnTo>
                    <a:pt x="160953" y="2325359"/>
                  </a:lnTo>
                  <a:cubicBezTo>
                    <a:pt x="160953" y="2371185"/>
                    <a:pt x="198103" y="2408335"/>
                    <a:pt x="243929" y="2408335"/>
                  </a:cubicBezTo>
                  <a:lnTo>
                    <a:pt x="2324227" y="2408335"/>
                  </a:lnTo>
                  <a:cubicBezTo>
                    <a:pt x="2370053" y="2408335"/>
                    <a:pt x="2407203" y="2371185"/>
                    <a:pt x="2407203" y="2325359"/>
                  </a:cubicBezTo>
                  <a:lnTo>
                    <a:pt x="2407203" y="236993"/>
                  </a:lnTo>
                  <a:cubicBezTo>
                    <a:pt x="2407203" y="191167"/>
                    <a:pt x="2370053" y="154017"/>
                    <a:pt x="2324227" y="154017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140" name="フリーフォーム: 図形 139">
              <a:extLst>
                <a:ext uri="{FF2B5EF4-FFF2-40B4-BE49-F238E27FC236}">
                  <a16:creationId xmlns:a16="http://schemas.microsoft.com/office/drawing/2014/main" id="{BAA73540-87D2-42C4-82A2-60E592A56F88}"/>
                </a:ext>
              </a:extLst>
            </p:cNvPr>
            <p:cNvSpPr/>
            <p:nvPr/>
          </p:nvSpPr>
          <p:spPr bwMode="auto">
            <a:xfrm flipH="1">
              <a:off x="4146933" y="4928222"/>
              <a:ext cx="977762" cy="2114618"/>
            </a:xfrm>
            <a:custGeom>
              <a:avLst/>
              <a:gdLst>
                <a:gd name="connsiteX0" fmla="*/ 135479 w 593455"/>
                <a:gd name="connsiteY0" fmla="*/ 722987 h 1283473"/>
                <a:gd name="connsiteX1" fmla="*/ 103735 w 593455"/>
                <a:gd name="connsiteY1" fmla="*/ 841460 h 1283473"/>
                <a:gd name="connsiteX2" fmla="*/ 103735 w 593455"/>
                <a:gd name="connsiteY2" fmla="*/ 744294 h 1283473"/>
                <a:gd name="connsiteX3" fmla="*/ 289963 w 593455"/>
                <a:gd name="connsiteY3" fmla="*/ 0 h 1283473"/>
                <a:gd name="connsiteX4" fmla="*/ 67123 w 593455"/>
                <a:gd name="connsiteY4" fmla="*/ 257424 h 1283473"/>
                <a:gd name="connsiteX5" fmla="*/ 203224 w 593455"/>
                <a:gd name="connsiteY5" fmla="*/ 494619 h 1283473"/>
                <a:gd name="connsiteX6" fmla="*/ 243530 w 593455"/>
                <a:gd name="connsiteY6" fmla="*/ 504019 h 1283473"/>
                <a:gd name="connsiteX7" fmla="*/ 237912 w 593455"/>
                <a:gd name="connsiteY7" fmla="*/ 541109 h 1283473"/>
                <a:gd name="connsiteX8" fmla="*/ 217131 w 593455"/>
                <a:gd name="connsiteY8" fmla="*/ 550567 h 1283473"/>
                <a:gd name="connsiteX9" fmla="*/ 201567 w 593455"/>
                <a:gd name="connsiteY9" fmla="*/ 553696 h 1283473"/>
                <a:gd name="connsiteX10" fmla="*/ 22202 w 593455"/>
                <a:gd name="connsiteY10" fmla="*/ 674084 h 1283473"/>
                <a:gd name="connsiteX11" fmla="*/ 215 w 593455"/>
                <a:gd name="connsiteY11" fmla="*/ 707137 h 1283473"/>
                <a:gd name="connsiteX12" fmla="*/ 181 w 593455"/>
                <a:gd name="connsiteY12" fmla="*/ 723612 h 1283473"/>
                <a:gd name="connsiteX13" fmla="*/ 0 w 593455"/>
                <a:gd name="connsiteY13" fmla="*/ 724507 h 1283473"/>
                <a:gd name="connsiteX14" fmla="*/ 0 w 593455"/>
                <a:gd name="connsiteY14" fmla="*/ 873656 h 1283473"/>
                <a:gd name="connsiteX15" fmla="*/ 51867 w 593455"/>
                <a:gd name="connsiteY15" fmla="*/ 925523 h 1283473"/>
                <a:gd name="connsiteX16" fmla="*/ 88543 w 593455"/>
                <a:gd name="connsiteY16" fmla="*/ 910332 h 1283473"/>
                <a:gd name="connsiteX17" fmla="*/ 95356 w 593455"/>
                <a:gd name="connsiteY17" fmla="*/ 900227 h 1283473"/>
                <a:gd name="connsiteX18" fmla="*/ 94578 w 593455"/>
                <a:gd name="connsiteY18" fmla="*/ 912645 h 1283473"/>
                <a:gd name="connsiteX19" fmla="*/ 104424 w 593455"/>
                <a:gd name="connsiteY19" fmla="*/ 946434 h 1283473"/>
                <a:gd name="connsiteX20" fmla="*/ 104686 w 593455"/>
                <a:gd name="connsiteY20" fmla="*/ 946842 h 1283473"/>
                <a:gd name="connsiteX21" fmla="*/ 130541 w 593455"/>
                <a:gd name="connsiteY21" fmla="*/ 1115801 h 1283473"/>
                <a:gd name="connsiteX22" fmla="*/ 37265 w 593455"/>
                <a:gd name="connsiteY22" fmla="*/ 1227340 h 1283473"/>
                <a:gd name="connsiteX23" fmla="*/ 84074 w 593455"/>
                <a:gd name="connsiteY23" fmla="*/ 1275745 h 1283473"/>
                <a:gd name="connsiteX24" fmla="*/ 215618 w 593455"/>
                <a:gd name="connsiteY24" fmla="*/ 1173033 h 1283473"/>
                <a:gd name="connsiteX25" fmla="*/ 226148 w 593455"/>
                <a:gd name="connsiteY25" fmla="*/ 1172373 h 1283473"/>
                <a:gd name="connsiteX26" fmla="*/ 230062 w 593455"/>
                <a:gd name="connsiteY26" fmla="*/ 1025191 h 1283473"/>
                <a:gd name="connsiteX27" fmla="*/ 372205 w 593455"/>
                <a:gd name="connsiteY27" fmla="*/ 1078491 h 1283473"/>
                <a:gd name="connsiteX28" fmla="*/ 388943 w 593455"/>
                <a:gd name="connsiteY28" fmla="*/ 1283473 h 1283473"/>
                <a:gd name="connsiteX29" fmla="*/ 463574 w 593455"/>
                <a:gd name="connsiteY29" fmla="*/ 1283473 h 1283473"/>
                <a:gd name="connsiteX30" fmla="*/ 484324 w 593455"/>
                <a:gd name="connsiteY30" fmla="*/ 1029364 h 1283473"/>
                <a:gd name="connsiteX31" fmla="*/ 484153 w 593455"/>
                <a:gd name="connsiteY31" fmla="*/ 1029364 h 1283473"/>
                <a:gd name="connsiteX32" fmla="*/ 484433 w 593455"/>
                <a:gd name="connsiteY32" fmla="*/ 1028781 h 1283473"/>
                <a:gd name="connsiteX33" fmla="*/ 328791 w 593455"/>
                <a:gd name="connsiteY33" fmla="*/ 936079 h 1283473"/>
                <a:gd name="connsiteX34" fmla="*/ 333086 w 593455"/>
                <a:gd name="connsiteY34" fmla="*/ 927433 h 1283473"/>
                <a:gd name="connsiteX35" fmla="*/ 350647 w 593455"/>
                <a:gd name="connsiteY35" fmla="*/ 861897 h 1283473"/>
                <a:gd name="connsiteX36" fmla="*/ 353282 w 593455"/>
                <a:gd name="connsiteY36" fmla="*/ 867853 h 1283473"/>
                <a:gd name="connsiteX37" fmla="*/ 367692 w 593455"/>
                <a:gd name="connsiteY37" fmla="*/ 881554 h 1283473"/>
                <a:gd name="connsiteX38" fmla="*/ 383017 w 593455"/>
                <a:gd name="connsiteY38" fmla="*/ 887601 h 1283473"/>
                <a:gd name="connsiteX39" fmla="*/ 383784 w 593455"/>
                <a:gd name="connsiteY39" fmla="*/ 888095 h 1283473"/>
                <a:gd name="connsiteX40" fmla="*/ 522638 w 593455"/>
                <a:gd name="connsiteY40" fmla="*/ 942548 h 1283473"/>
                <a:gd name="connsiteX41" fmla="*/ 589861 w 593455"/>
                <a:gd name="connsiteY41" fmla="*/ 913196 h 1283473"/>
                <a:gd name="connsiteX42" fmla="*/ 560510 w 593455"/>
                <a:gd name="connsiteY42" fmla="*/ 845973 h 1283473"/>
                <a:gd name="connsiteX43" fmla="*/ 440077 w 593455"/>
                <a:gd name="connsiteY43" fmla="*/ 798745 h 1283473"/>
                <a:gd name="connsiteX44" fmla="*/ 399646 w 593455"/>
                <a:gd name="connsiteY44" fmla="*/ 615707 h 1283473"/>
                <a:gd name="connsiteX45" fmla="*/ 391312 w 593455"/>
                <a:gd name="connsiteY45" fmla="*/ 596872 h 1283473"/>
                <a:gd name="connsiteX46" fmla="*/ 388258 w 593455"/>
                <a:gd name="connsiteY46" fmla="*/ 593969 h 1283473"/>
                <a:gd name="connsiteX47" fmla="*/ 380532 w 593455"/>
                <a:gd name="connsiteY47" fmla="*/ 578975 h 1283473"/>
                <a:gd name="connsiteX48" fmla="*/ 356193 w 593455"/>
                <a:gd name="connsiteY48" fmla="*/ 553554 h 1283473"/>
                <a:gd name="connsiteX49" fmla="*/ 338648 w 593455"/>
                <a:gd name="connsiteY49" fmla="*/ 544839 h 1283473"/>
                <a:gd name="connsiteX50" fmla="*/ 332599 w 593455"/>
                <a:gd name="connsiteY50" fmla="*/ 504905 h 1283473"/>
                <a:gd name="connsiteX51" fmla="*/ 376702 w 593455"/>
                <a:gd name="connsiteY51" fmla="*/ 494619 h 1283473"/>
                <a:gd name="connsiteX52" fmla="*/ 512803 w 593455"/>
                <a:gd name="connsiteY52" fmla="*/ 257424 h 1283473"/>
                <a:gd name="connsiteX53" fmla="*/ 289963 w 593455"/>
                <a:gd name="connsiteY53" fmla="*/ 0 h 12834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593455" h="1283473">
                  <a:moveTo>
                    <a:pt x="135479" y="722987"/>
                  </a:moveTo>
                  <a:lnTo>
                    <a:pt x="103735" y="841460"/>
                  </a:lnTo>
                  <a:lnTo>
                    <a:pt x="103735" y="744294"/>
                  </a:lnTo>
                  <a:close/>
                  <a:moveTo>
                    <a:pt x="289963" y="0"/>
                  </a:moveTo>
                  <a:cubicBezTo>
                    <a:pt x="166892" y="0"/>
                    <a:pt x="67123" y="115253"/>
                    <a:pt x="67123" y="257424"/>
                  </a:cubicBezTo>
                  <a:cubicBezTo>
                    <a:pt x="67123" y="364053"/>
                    <a:pt x="123243" y="455539"/>
                    <a:pt x="203224" y="494619"/>
                  </a:cubicBezTo>
                  <a:lnTo>
                    <a:pt x="243530" y="504019"/>
                  </a:lnTo>
                  <a:lnTo>
                    <a:pt x="237912" y="541109"/>
                  </a:lnTo>
                  <a:lnTo>
                    <a:pt x="217131" y="550567"/>
                  </a:lnTo>
                  <a:lnTo>
                    <a:pt x="201567" y="553696"/>
                  </a:lnTo>
                  <a:lnTo>
                    <a:pt x="22202" y="674084"/>
                  </a:lnTo>
                  <a:cubicBezTo>
                    <a:pt x="10309" y="682066"/>
                    <a:pt x="2778" y="694113"/>
                    <a:pt x="215" y="707137"/>
                  </a:cubicBezTo>
                  <a:lnTo>
                    <a:pt x="181" y="723612"/>
                  </a:lnTo>
                  <a:lnTo>
                    <a:pt x="0" y="724507"/>
                  </a:lnTo>
                  <a:lnTo>
                    <a:pt x="0" y="873656"/>
                  </a:lnTo>
                  <a:cubicBezTo>
                    <a:pt x="0" y="902302"/>
                    <a:pt x="23222" y="925523"/>
                    <a:pt x="51867" y="925523"/>
                  </a:cubicBezTo>
                  <a:cubicBezTo>
                    <a:pt x="66190" y="925523"/>
                    <a:pt x="79157" y="919718"/>
                    <a:pt x="88543" y="910332"/>
                  </a:cubicBezTo>
                  <a:lnTo>
                    <a:pt x="95356" y="900227"/>
                  </a:lnTo>
                  <a:lnTo>
                    <a:pt x="94578" y="912645"/>
                  </a:lnTo>
                  <a:cubicBezTo>
                    <a:pt x="96216" y="924407"/>
                    <a:pt x="99563" y="935782"/>
                    <a:pt x="104424" y="946434"/>
                  </a:cubicBezTo>
                  <a:lnTo>
                    <a:pt x="104686" y="946842"/>
                  </a:lnTo>
                  <a:lnTo>
                    <a:pt x="130541" y="1115801"/>
                  </a:lnTo>
                  <a:lnTo>
                    <a:pt x="37265" y="1227340"/>
                  </a:lnTo>
                  <a:lnTo>
                    <a:pt x="84074" y="1275745"/>
                  </a:lnTo>
                  <a:lnTo>
                    <a:pt x="215618" y="1173033"/>
                  </a:lnTo>
                  <a:lnTo>
                    <a:pt x="226148" y="1172373"/>
                  </a:lnTo>
                  <a:lnTo>
                    <a:pt x="230062" y="1025191"/>
                  </a:lnTo>
                  <a:lnTo>
                    <a:pt x="372205" y="1078491"/>
                  </a:lnTo>
                  <a:lnTo>
                    <a:pt x="388943" y="1283473"/>
                  </a:lnTo>
                  <a:lnTo>
                    <a:pt x="463574" y="1283473"/>
                  </a:lnTo>
                  <a:lnTo>
                    <a:pt x="484324" y="1029364"/>
                  </a:lnTo>
                  <a:lnTo>
                    <a:pt x="484153" y="1029364"/>
                  </a:lnTo>
                  <a:lnTo>
                    <a:pt x="484433" y="1028781"/>
                  </a:lnTo>
                  <a:lnTo>
                    <a:pt x="328791" y="936079"/>
                  </a:lnTo>
                  <a:lnTo>
                    <a:pt x="333086" y="927433"/>
                  </a:lnTo>
                  <a:lnTo>
                    <a:pt x="350647" y="861897"/>
                  </a:lnTo>
                  <a:lnTo>
                    <a:pt x="353282" y="867853"/>
                  </a:lnTo>
                  <a:cubicBezTo>
                    <a:pt x="357183" y="873346"/>
                    <a:pt x="362097" y="877983"/>
                    <a:pt x="367692" y="881554"/>
                  </a:cubicBezTo>
                  <a:lnTo>
                    <a:pt x="383017" y="887601"/>
                  </a:lnTo>
                  <a:lnTo>
                    <a:pt x="383784" y="888095"/>
                  </a:lnTo>
                  <a:lnTo>
                    <a:pt x="522638" y="942548"/>
                  </a:lnTo>
                  <a:cubicBezTo>
                    <a:pt x="549306" y="953006"/>
                    <a:pt x="579403" y="939865"/>
                    <a:pt x="589861" y="913196"/>
                  </a:cubicBezTo>
                  <a:cubicBezTo>
                    <a:pt x="600319" y="886528"/>
                    <a:pt x="587178" y="856431"/>
                    <a:pt x="560510" y="845973"/>
                  </a:cubicBezTo>
                  <a:lnTo>
                    <a:pt x="440077" y="798745"/>
                  </a:lnTo>
                  <a:lnTo>
                    <a:pt x="399646" y="615707"/>
                  </a:lnTo>
                  <a:cubicBezTo>
                    <a:pt x="398102" y="608714"/>
                    <a:pt x="395213" y="602365"/>
                    <a:pt x="391312" y="596872"/>
                  </a:cubicBezTo>
                  <a:lnTo>
                    <a:pt x="388258" y="593969"/>
                  </a:lnTo>
                  <a:lnTo>
                    <a:pt x="380532" y="578975"/>
                  </a:lnTo>
                  <a:cubicBezTo>
                    <a:pt x="373739" y="569439"/>
                    <a:pt x="365561" y="560853"/>
                    <a:pt x="356193" y="553554"/>
                  </a:cubicBezTo>
                  <a:lnTo>
                    <a:pt x="338648" y="544839"/>
                  </a:lnTo>
                  <a:lnTo>
                    <a:pt x="332599" y="504905"/>
                  </a:lnTo>
                  <a:lnTo>
                    <a:pt x="376702" y="494619"/>
                  </a:lnTo>
                  <a:cubicBezTo>
                    <a:pt x="456683" y="455539"/>
                    <a:pt x="512803" y="364053"/>
                    <a:pt x="512803" y="257424"/>
                  </a:cubicBezTo>
                  <a:cubicBezTo>
                    <a:pt x="512803" y="115253"/>
                    <a:pt x="413034" y="0"/>
                    <a:pt x="289963" y="0"/>
                  </a:cubicBezTo>
                  <a:close/>
                </a:path>
              </a:pathLst>
            </a:custGeom>
            <a:solidFill>
              <a:schemeClr val="tx1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41" name="フリーフォーム: 図形 140">
              <a:extLst>
                <a:ext uri="{FF2B5EF4-FFF2-40B4-BE49-F238E27FC236}">
                  <a16:creationId xmlns:a16="http://schemas.microsoft.com/office/drawing/2014/main" id="{7BCBF007-A011-4A19-B877-2EDCB84E2AB5}"/>
                </a:ext>
              </a:extLst>
            </p:cNvPr>
            <p:cNvSpPr/>
            <p:nvPr/>
          </p:nvSpPr>
          <p:spPr bwMode="auto">
            <a:xfrm flipH="1">
              <a:off x="4146933" y="4928222"/>
              <a:ext cx="977762" cy="2114618"/>
            </a:xfrm>
            <a:custGeom>
              <a:avLst/>
              <a:gdLst>
                <a:gd name="connsiteX0" fmla="*/ 135479 w 593455"/>
                <a:gd name="connsiteY0" fmla="*/ 722987 h 1283473"/>
                <a:gd name="connsiteX1" fmla="*/ 103735 w 593455"/>
                <a:gd name="connsiteY1" fmla="*/ 841460 h 1283473"/>
                <a:gd name="connsiteX2" fmla="*/ 103735 w 593455"/>
                <a:gd name="connsiteY2" fmla="*/ 744294 h 1283473"/>
                <a:gd name="connsiteX3" fmla="*/ 289963 w 593455"/>
                <a:gd name="connsiteY3" fmla="*/ 0 h 1283473"/>
                <a:gd name="connsiteX4" fmla="*/ 67123 w 593455"/>
                <a:gd name="connsiteY4" fmla="*/ 257424 h 1283473"/>
                <a:gd name="connsiteX5" fmla="*/ 203224 w 593455"/>
                <a:gd name="connsiteY5" fmla="*/ 494619 h 1283473"/>
                <a:gd name="connsiteX6" fmla="*/ 243530 w 593455"/>
                <a:gd name="connsiteY6" fmla="*/ 504019 h 1283473"/>
                <a:gd name="connsiteX7" fmla="*/ 237912 w 593455"/>
                <a:gd name="connsiteY7" fmla="*/ 541109 h 1283473"/>
                <a:gd name="connsiteX8" fmla="*/ 217131 w 593455"/>
                <a:gd name="connsiteY8" fmla="*/ 550567 h 1283473"/>
                <a:gd name="connsiteX9" fmla="*/ 201567 w 593455"/>
                <a:gd name="connsiteY9" fmla="*/ 553696 h 1283473"/>
                <a:gd name="connsiteX10" fmla="*/ 22202 w 593455"/>
                <a:gd name="connsiteY10" fmla="*/ 674084 h 1283473"/>
                <a:gd name="connsiteX11" fmla="*/ 215 w 593455"/>
                <a:gd name="connsiteY11" fmla="*/ 707137 h 1283473"/>
                <a:gd name="connsiteX12" fmla="*/ 181 w 593455"/>
                <a:gd name="connsiteY12" fmla="*/ 723612 h 1283473"/>
                <a:gd name="connsiteX13" fmla="*/ 0 w 593455"/>
                <a:gd name="connsiteY13" fmla="*/ 724507 h 1283473"/>
                <a:gd name="connsiteX14" fmla="*/ 0 w 593455"/>
                <a:gd name="connsiteY14" fmla="*/ 873656 h 1283473"/>
                <a:gd name="connsiteX15" fmla="*/ 51867 w 593455"/>
                <a:gd name="connsiteY15" fmla="*/ 925523 h 1283473"/>
                <a:gd name="connsiteX16" fmla="*/ 88543 w 593455"/>
                <a:gd name="connsiteY16" fmla="*/ 910332 h 1283473"/>
                <a:gd name="connsiteX17" fmla="*/ 95356 w 593455"/>
                <a:gd name="connsiteY17" fmla="*/ 900227 h 1283473"/>
                <a:gd name="connsiteX18" fmla="*/ 94578 w 593455"/>
                <a:gd name="connsiteY18" fmla="*/ 912645 h 1283473"/>
                <a:gd name="connsiteX19" fmla="*/ 104424 w 593455"/>
                <a:gd name="connsiteY19" fmla="*/ 946434 h 1283473"/>
                <a:gd name="connsiteX20" fmla="*/ 104686 w 593455"/>
                <a:gd name="connsiteY20" fmla="*/ 946842 h 1283473"/>
                <a:gd name="connsiteX21" fmla="*/ 130541 w 593455"/>
                <a:gd name="connsiteY21" fmla="*/ 1115801 h 1283473"/>
                <a:gd name="connsiteX22" fmla="*/ 37265 w 593455"/>
                <a:gd name="connsiteY22" fmla="*/ 1227340 h 1283473"/>
                <a:gd name="connsiteX23" fmla="*/ 84074 w 593455"/>
                <a:gd name="connsiteY23" fmla="*/ 1275745 h 1283473"/>
                <a:gd name="connsiteX24" fmla="*/ 215618 w 593455"/>
                <a:gd name="connsiteY24" fmla="*/ 1173033 h 1283473"/>
                <a:gd name="connsiteX25" fmla="*/ 226148 w 593455"/>
                <a:gd name="connsiteY25" fmla="*/ 1172373 h 1283473"/>
                <a:gd name="connsiteX26" fmla="*/ 230062 w 593455"/>
                <a:gd name="connsiteY26" fmla="*/ 1025191 h 1283473"/>
                <a:gd name="connsiteX27" fmla="*/ 372205 w 593455"/>
                <a:gd name="connsiteY27" fmla="*/ 1078491 h 1283473"/>
                <a:gd name="connsiteX28" fmla="*/ 388943 w 593455"/>
                <a:gd name="connsiteY28" fmla="*/ 1283473 h 1283473"/>
                <a:gd name="connsiteX29" fmla="*/ 463574 w 593455"/>
                <a:gd name="connsiteY29" fmla="*/ 1283473 h 1283473"/>
                <a:gd name="connsiteX30" fmla="*/ 484324 w 593455"/>
                <a:gd name="connsiteY30" fmla="*/ 1029364 h 1283473"/>
                <a:gd name="connsiteX31" fmla="*/ 484153 w 593455"/>
                <a:gd name="connsiteY31" fmla="*/ 1029364 h 1283473"/>
                <a:gd name="connsiteX32" fmla="*/ 484433 w 593455"/>
                <a:gd name="connsiteY32" fmla="*/ 1028781 h 1283473"/>
                <a:gd name="connsiteX33" fmla="*/ 328791 w 593455"/>
                <a:gd name="connsiteY33" fmla="*/ 936079 h 1283473"/>
                <a:gd name="connsiteX34" fmla="*/ 333086 w 593455"/>
                <a:gd name="connsiteY34" fmla="*/ 927433 h 1283473"/>
                <a:gd name="connsiteX35" fmla="*/ 350647 w 593455"/>
                <a:gd name="connsiteY35" fmla="*/ 861897 h 1283473"/>
                <a:gd name="connsiteX36" fmla="*/ 353282 w 593455"/>
                <a:gd name="connsiteY36" fmla="*/ 867853 h 1283473"/>
                <a:gd name="connsiteX37" fmla="*/ 367692 w 593455"/>
                <a:gd name="connsiteY37" fmla="*/ 881554 h 1283473"/>
                <a:gd name="connsiteX38" fmla="*/ 383017 w 593455"/>
                <a:gd name="connsiteY38" fmla="*/ 887601 h 1283473"/>
                <a:gd name="connsiteX39" fmla="*/ 383784 w 593455"/>
                <a:gd name="connsiteY39" fmla="*/ 888095 h 1283473"/>
                <a:gd name="connsiteX40" fmla="*/ 522638 w 593455"/>
                <a:gd name="connsiteY40" fmla="*/ 942548 h 1283473"/>
                <a:gd name="connsiteX41" fmla="*/ 589861 w 593455"/>
                <a:gd name="connsiteY41" fmla="*/ 913196 h 1283473"/>
                <a:gd name="connsiteX42" fmla="*/ 560510 w 593455"/>
                <a:gd name="connsiteY42" fmla="*/ 845973 h 1283473"/>
                <a:gd name="connsiteX43" fmla="*/ 440077 w 593455"/>
                <a:gd name="connsiteY43" fmla="*/ 798745 h 1283473"/>
                <a:gd name="connsiteX44" fmla="*/ 399646 w 593455"/>
                <a:gd name="connsiteY44" fmla="*/ 615707 h 1283473"/>
                <a:gd name="connsiteX45" fmla="*/ 391312 w 593455"/>
                <a:gd name="connsiteY45" fmla="*/ 596872 h 1283473"/>
                <a:gd name="connsiteX46" fmla="*/ 388258 w 593455"/>
                <a:gd name="connsiteY46" fmla="*/ 593969 h 1283473"/>
                <a:gd name="connsiteX47" fmla="*/ 380532 w 593455"/>
                <a:gd name="connsiteY47" fmla="*/ 578975 h 1283473"/>
                <a:gd name="connsiteX48" fmla="*/ 356193 w 593455"/>
                <a:gd name="connsiteY48" fmla="*/ 553554 h 1283473"/>
                <a:gd name="connsiteX49" fmla="*/ 338648 w 593455"/>
                <a:gd name="connsiteY49" fmla="*/ 544839 h 1283473"/>
                <a:gd name="connsiteX50" fmla="*/ 332599 w 593455"/>
                <a:gd name="connsiteY50" fmla="*/ 504905 h 1283473"/>
                <a:gd name="connsiteX51" fmla="*/ 376702 w 593455"/>
                <a:gd name="connsiteY51" fmla="*/ 494619 h 1283473"/>
                <a:gd name="connsiteX52" fmla="*/ 512803 w 593455"/>
                <a:gd name="connsiteY52" fmla="*/ 257424 h 1283473"/>
                <a:gd name="connsiteX53" fmla="*/ 289963 w 593455"/>
                <a:gd name="connsiteY53" fmla="*/ 0 h 12834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593455" h="1283473">
                  <a:moveTo>
                    <a:pt x="135479" y="722987"/>
                  </a:moveTo>
                  <a:lnTo>
                    <a:pt x="103735" y="841460"/>
                  </a:lnTo>
                  <a:lnTo>
                    <a:pt x="103735" y="744294"/>
                  </a:lnTo>
                  <a:close/>
                  <a:moveTo>
                    <a:pt x="289963" y="0"/>
                  </a:moveTo>
                  <a:cubicBezTo>
                    <a:pt x="166892" y="0"/>
                    <a:pt x="67123" y="115253"/>
                    <a:pt x="67123" y="257424"/>
                  </a:cubicBezTo>
                  <a:cubicBezTo>
                    <a:pt x="67123" y="364053"/>
                    <a:pt x="123243" y="455539"/>
                    <a:pt x="203224" y="494619"/>
                  </a:cubicBezTo>
                  <a:lnTo>
                    <a:pt x="243530" y="504019"/>
                  </a:lnTo>
                  <a:lnTo>
                    <a:pt x="237912" y="541109"/>
                  </a:lnTo>
                  <a:lnTo>
                    <a:pt x="217131" y="550567"/>
                  </a:lnTo>
                  <a:lnTo>
                    <a:pt x="201567" y="553696"/>
                  </a:lnTo>
                  <a:lnTo>
                    <a:pt x="22202" y="674084"/>
                  </a:lnTo>
                  <a:cubicBezTo>
                    <a:pt x="10309" y="682066"/>
                    <a:pt x="2778" y="694113"/>
                    <a:pt x="215" y="707137"/>
                  </a:cubicBezTo>
                  <a:lnTo>
                    <a:pt x="181" y="723612"/>
                  </a:lnTo>
                  <a:lnTo>
                    <a:pt x="0" y="724507"/>
                  </a:lnTo>
                  <a:lnTo>
                    <a:pt x="0" y="873656"/>
                  </a:lnTo>
                  <a:cubicBezTo>
                    <a:pt x="0" y="902302"/>
                    <a:pt x="23222" y="925523"/>
                    <a:pt x="51867" y="925523"/>
                  </a:cubicBezTo>
                  <a:cubicBezTo>
                    <a:pt x="66190" y="925523"/>
                    <a:pt x="79157" y="919718"/>
                    <a:pt x="88543" y="910332"/>
                  </a:cubicBezTo>
                  <a:lnTo>
                    <a:pt x="95356" y="900227"/>
                  </a:lnTo>
                  <a:lnTo>
                    <a:pt x="94578" y="912645"/>
                  </a:lnTo>
                  <a:cubicBezTo>
                    <a:pt x="96216" y="924407"/>
                    <a:pt x="99563" y="935782"/>
                    <a:pt x="104424" y="946434"/>
                  </a:cubicBezTo>
                  <a:lnTo>
                    <a:pt x="104686" y="946842"/>
                  </a:lnTo>
                  <a:lnTo>
                    <a:pt x="130541" y="1115801"/>
                  </a:lnTo>
                  <a:lnTo>
                    <a:pt x="37265" y="1227340"/>
                  </a:lnTo>
                  <a:lnTo>
                    <a:pt x="84074" y="1275745"/>
                  </a:lnTo>
                  <a:lnTo>
                    <a:pt x="215618" y="1173033"/>
                  </a:lnTo>
                  <a:lnTo>
                    <a:pt x="226148" y="1172373"/>
                  </a:lnTo>
                  <a:lnTo>
                    <a:pt x="230062" y="1025191"/>
                  </a:lnTo>
                  <a:lnTo>
                    <a:pt x="372205" y="1078491"/>
                  </a:lnTo>
                  <a:lnTo>
                    <a:pt x="388943" y="1283473"/>
                  </a:lnTo>
                  <a:lnTo>
                    <a:pt x="463574" y="1283473"/>
                  </a:lnTo>
                  <a:lnTo>
                    <a:pt x="484324" y="1029364"/>
                  </a:lnTo>
                  <a:lnTo>
                    <a:pt x="484153" y="1029364"/>
                  </a:lnTo>
                  <a:lnTo>
                    <a:pt x="484433" y="1028781"/>
                  </a:lnTo>
                  <a:lnTo>
                    <a:pt x="328791" y="936079"/>
                  </a:lnTo>
                  <a:lnTo>
                    <a:pt x="333086" y="927433"/>
                  </a:lnTo>
                  <a:lnTo>
                    <a:pt x="350647" y="861897"/>
                  </a:lnTo>
                  <a:lnTo>
                    <a:pt x="353282" y="867853"/>
                  </a:lnTo>
                  <a:cubicBezTo>
                    <a:pt x="357183" y="873346"/>
                    <a:pt x="362097" y="877983"/>
                    <a:pt x="367692" y="881554"/>
                  </a:cubicBezTo>
                  <a:lnTo>
                    <a:pt x="383017" y="887601"/>
                  </a:lnTo>
                  <a:lnTo>
                    <a:pt x="383784" y="888095"/>
                  </a:lnTo>
                  <a:lnTo>
                    <a:pt x="522638" y="942548"/>
                  </a:lnTo>
                  <a:cubicBezTo>
                    <a:pt x="549306" y="953006"/>
                    <a:pt x="579403" y="939865"/>
                    <a:pt x="589861" y="913196"/>
                  </a:cubicBezTo>
                  <a:cubicBezTo>
                    <a:pt x="600319" y="886528"/>
                    <a:pt x="587178" y="856431"/>
                    <a:pt x="560510" y="845973"/>
                  </a:cubicBezTo>
                  <a:lnTo>
                    <a:pt x="440077" y="798745"/>
                  </a:lnTo>
                  <a:lnTo>
                    <a:pt x="399646" y="615707"/>
                  </a:lnTo>
                  <a:cubicBezTo>
                    <a:pt x="398102" y="608714"/>
                    <a:pt x="395213" y="602365"/>
                    <a:pt x="391312" y="596872"/>
                  </a:cubicBezTo>
                  <a:lnTo>
                    <a:pt x="388258" y="593969"/>
                  </a:lnTo>
                  <a:lnTo>
                    <a:pt x="380532" y="578975"/>
                  </a:lnTo>
                  <a:cubicBezTo>
                    <a:pt x="373739" y="569439"/>
                    <a:pt x="365561" y="560853"/>
                    <a:pt x="356193" y="553554"/>
                  </a:cubicBezTo>
                  <a:lnTo>
                    <a:pt x="338648" y="544839"/>
                  </a:lnTo>
                  <a:lnTo>
                    <a:pt x="332599" y="504905"/>
                  </a:lnTo>
                  <a:lnTo>
                    <a:pt x="376702" y="494619"/>
                  </a:lnTo>
                  <a:cubicBezTo>
                    <a:pt x="456683" y="455539"/>
                    <a:pt x="512803" y="364053"/>
                    <a:pt x="512803" y="257424"/>
                  </a:cubicBezTo>
                  <a:cubicBezTo>
                    <a:pt x="512803" y="115253"/>
                    <a:pt x="413034" y="0"/>
                    <a:pt x="289963" y="0"/>
                  </a:cubicBezTo>
                  <a:close/>
                </a:path>
              </a:pathLst>
            </a:custGeom>
            <a:solidFill>
              <a:srgbClr val="00CC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142" name="グループ化 141">
            <a:extLst>
              <a:ext uri="{FF2B5EF4-FFF2-40B4-BE49-F238E27FC236}">
                <a16:creationId xmlns:a16="http://schemas.microsoft.com/office/drawing/2014/main" id="{55CA56A9-8582-45AC-8214-C6A33CF11648}"/>
              </a:ext>
            </a:extLst>
          </p:cNvPr>
          <p:cNvGrpSpPr/>
          <p:nvPr/>
        </p:nvGrpSpPr>
        <p:grpSpPr>
          <a:xfrm>
            <a:off x="6632393" y="3834147"/>
            <a:ext cx="2528024" cy="2528024"/>
            <a:chOff x="6365735" y="4618388"/>
            <a:chExt cx="2735056" cy="2735056"/>
          </a:xfrm>
        </p:grpSpPr>
        <p:grpSp>
          <p:nvGrpSpPr>
            <p:cNvPr id="143" name="グループ化 142">
              <a:extLst>
                <a:ext uri="{FF2B5EF4-FFF2-40B4-BE49-F238E27FC236}">
                  <a16:creationId xmlns:a16="http://schemas.microsoft.com/office/drawing/2014/main" id="{EF341253-F28F-42AD-9D11-13551841A81F}"/>
                </a:ext>
              </a:extLst>
            </p:cNvPr>
            <p:cNvGrpSpPr/>
            <p:nvPr/>
          </p:nvGrpSpPr>
          <p:grpSpPr>
            <a:xfrm>
              <a:off x="6365735" y="4618388"/>
              <a:ext cx="2735056" cy="2735056"/>
              <a:chOff x="3260585" y="4618388"/>
              <a:chExt cx="2735056" cy="2735056"/>
            </a:xfrm>
          </p:grpSpPr>
          <p:sp>
            <p:nvSpPr>
              <p:cNvPr id="154" name="四角形: 角を丸くする 153">
                <a:extLst>
                  <a:ext uri="{FF2B5EF4-FFF2-40B4-BE49-F238E27FC236}">
                    <a16:creationId xmlns:a16="http://schemas.microsoft.com/office/drawing/2014/main" id="{6A4525BF-E89A-4533-BC87-E77ECCEC17CE}"/>
                  </a:ext>
                </a:extLst>
              </p:cNvPr>
              <p:cNvSpPr/>
              <p:nvPr/>
            </p:nvSpPr>
            <p:spPr bwMode="auto">
              <a:xfrm>
                <a:off x="3260585" y="4618388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55" name="四角形: 角を丸くする 154">
                <a:extLst>
                  <a:ext uri="{FF2B5EF4-FFF2-40B4-BE49-F238E27FC236}">
                    <a16:creationId xmlns:a16="http://schemas.microsoft.com/office/drawing/2014/main" id="{50A204AE-15FA-41E1-9297-1C66C2041F9E}"/>
                  </a:ext>
                </a:extLst>
              </p:cNvPr>
              <p:cNvSpPr/>
              <p:nvPr/>
            </p:nvSpPr>
            <p:spPr bwMode="auto">
              <a:xfrm>
                <a:off x="3448164" y="4805967"/>
                <a:ext cx="2359898" cy="2359898"/>
              </a:xfrm>
              <a:prstGeom prst="roundRect">
                <a:avLst>
                  <a:gd name="adj" fmla="val 3020"/>
                </a:avLst>
              </a:prstGeom>
              <a:solidFill>
                <a:srgbClr val="00B0F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56" name="フリーフォーム: 図形 155">
                <a:extLst>
                  <a:ext uri="{FF2B5EF4-FFF2-40B4-BE49-F238E27FC236}">
                    <a16:creationId xmlns:a16="http://schemas.microsoft.com/office/drawing/2014/main" id="{9885C72D-A672-4DAD-97C4-F409BBE8513E}"/>
                  </a:ext>
                </a:extLst>
              </p:cNvPr>
              <p:cNvSpPr/>
              <p:nvPr/>
            </p:nvSpPr>
            <p:spPr bwMode="auto">
              <a:xfrm>
                <a:off x="3339547" y="4697350"/>
                <a:ext cx="2577132" cy="2577132"/>
              </a:xfrm>
              <a:custGeom>
                <a:avLst/>
                <a:gdLst>
                  <a:gd name="connsiteX0" fmla="*/ 243929 w 2577132"/>
                  <a:gd name="connsiteY0" fmla="*/ 154017 h 2577132"/>
                  <a:gd name="connsiteX1" fmla="*/ 160953 w 2577132"/>
                  <a:gd name="connsiteY1" fmla="*/ 236993 h 2577132"/>
                  <a:gd name="connsiteX2" fmla="*/ 160953 w 2577132"/>
                  <a:gd name="connsiteY2" fmla="*/ 2325359 h 2577132"/>
                  <a:gd name="connsiteX3" fmla="*/ 243929 w 2577132"/>
                  <a:gd name="connsiteY3" fmla="*/ 2408335 h 2577132"/>
                  <a:gd name="connsiteX4" fmla="*/ 2324227 w 2577132"/>
                  <a:gd name="connsiteY4" fmla="*/ 2408335 h 2577132"/>
                  <a:gd name="connsiteX5" fmla="*/ 2407203 w 2577132"/>
                  <a:gd name="connsiteY5" fmla="*/ 2325359 h 2577132"/>
                  <a:gd name="connsiteX6" fmla="*/ 2407203 w 2577132"/>
                  <a:gd name="connsiteY6" fmla="*/ 236993 h 2577132"/>
                  <a:gd name="connsiteX7" fmla="*/ 2324227 w 2577132"/>
                  <a:gd name="connsiteY7" fmla="*/ 154017 h 2577132"/>
                  <a:gd name="connsiteX8" fmla="*/ 160298 w 2577132"/>
                  <a:gd name="connsiteY8" fmla="*/ 0 h 2577132"/>
                  <a:gd name="connsiteX9" fmla="*/ 2416834 w 2577132"/>
                  <a:gd name="connsiteY9" fmla="*/ 0 h 2577132"/>
                  <a:gd name="connsiteX10" fmla="*/ 2577132 w 2577132"/>
                  <a:gd name="connsiteY10" fmla="*/ 160298 h 2577132"/>
                  <a:gd name="connsiteX11" fmla="*/ 2577132 w 2577132"/>
                  <a:gd name="connsiteY11" fmla="*/ 2416834 h 2577132"/>
                  <a:gd name="connsiteX12" fmla="*/ 2416834 w 2577132"/>
                  <a:gd name="connsiteY12" fmla="*/ 2577132 h 2577132"/>
                  <a:gd name="connsiteX13" fmla="*/ 160298 w 2577132"/>
                  <a:gd name="connsiteY13" fmla="*/ 2577132 h 2577132"/>
                  <a:gd name="connsiteX14" fmla="*/ 0 w 2577132"/>
                  <a:gd name="connsiteY14" fmla="*/ 2416834 h 2577132"/>
                  <a:gd name="connsiteX15" fmla="*/ 0 w 2577132"/>
                  <a:gd name="connsiteY15" fmla="*/ 160298 h 2577132"/>
                  <a:gd name="connsiteX16" fmla="*/ 160298 w 2577132"/>
                  <a:gd name="connsiteY16" fmla="*/ 0 h 25771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577132" h="2577132">
                    <a:moveTo>
                      <a:pt x="243929" y="154017"/>
                    </a:moveTo>
                    <a:cubicBezTo>
                      <a:pt x="198103" y="154017"/>
                      <a:pt x="160953" y="191167"/>
                      <a:pt x="160953" y="236993"/>
                    </a:cubicBezTo>
                    <a:lnTo>
                      <a:pt x="160953" y="2325359"/>
                    </a:lnTo>
                    <a:cubicBezTo>
                      <a:pt x="160953" y="2371185"/>
                      <a:pt x="198103" y="2408335"/>
                      <a:pt x="243929" y="2408335"/>
                    </a:cubicBezTo>
                    <a:lnTo>
                      <a:pt x="2324227" y="2408335"/>
                    </a:lnTo>
                    <a:cubicBezTo>
                      <a:pt x="2370053" y="2408335"/>
                      <a:pt x="2407203" y="2371185"/>
                      <a:pt x="2407203" y="2325359"/>
                    </a:cubicBezTo>
                    <a:lnTo>
                      <a:pt x="2407203" y="236993"/>
                    </a:lnTo>
                    <a:cubicBezTo>
                      <a:pt x="2407203" y="191167"/>
                      <a:pt x="2370053" y="154017"/>
                      <a:pt x="2324227" y="154017"/>
                    </a:cubicBezTo>
                    <a:close/>
                    <a:moveTo>
                      <a:pt x="160298" y="0"/>
                    </a:moveTo>
                    <a:lnTo>
                      <a:pt x="2416834" y="0"/>
                    </a:lnTo>
                    <a:cubicBezTo>
                      <a:pt x="2505364" y="0"/>
                      <a:pt x="2577132" y="71768"/>
                      <a:pt x="2577132" y="160298"/>
                    </a:cubicBezTo>
                    <a:lnTo>
                      <a:pt x="2577132" y="2416834"/>
                    </a:lnTo>
                    <a:cubicBezTo>
                      <a:pt x="2577132" y="2505364"/>
                      <a:pt x="2505364" y="2577132"/>
                      <a:pt x="2416834" y="2577132"/>
                    </a:cubicBezTo>
                    <a:lnTo>
                      <a:pt x="160298" y="2577132"/>
                    </a:lnTo>
                    <a:cubicBezTo>
                      <a:pt x="71768" y="2577132"/>
                      <a:pt x="0" y="2505364"/>
                      <a:pt x="0" y="2416834"/>
                    </a:cubicBezTo>
                    <a:lnTo>
                      <a:pt x="0" y="160298"/>
                    </a:lnTo>
                    <a:cubicBezTo>
                      <a:pt x="0" y="71768"/>
                      <a:pt x="71768" y="0"/>
                      <a:pt x="160298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</p:grpSp>
        <p:grpSp>
          <p:nvGrpSpPr>
            <p:cNvPr id="144" name="グループ化 143">
              <a:extLst>
                <a:ext uri="{FF2B5EF4-FFF2-40B4-BE49-F238E27FC236}">
                  <a16:creationId xmlns:a16="http://schemas.microsoft.com/office/drawing/2014/main" id="{51621E67-27D2-4C93-B6FD-6FFD622032CA}"/>
                </a:ext>
              </a:extLst>
            </p:cNvPr>
            <p:cNvGrpSpPr/>
            <p:nvPr/>
          </p:nvGrpSpPr>
          <p:grpSpPr>
            <a:xfrm>
              <a:off x="7118481" y="5067532"/>
              <a:ext cx="1485165" cy="1885065"/>
              <a:chOff x="4300433" y="4814231"/>
              <a:chExt cx="917507" cy="1164558"/>
            </a:xfrm>
          </p:grpSpPr>
          <p:sp>
            <p:nvSpPr>
              <p:cNvPr id="148" name="フリーフォーム: 図形 147">
                <a:extLst>
                  <a:ext uri="{FF2B5EF4-FFF2-40B4-BE49-F238E27FC236}">
                    <a16:creationId xmlns:a16="http://schemas.microsoft.com/office/drawing/2014/main" id="{C41F7380-B4A1-4F47-A99F-72011DECF54A}"/>
                  </a:ext>
                </a:extLst>
              </p:cNvPr>
              <p:cNvSpPr/>
              <p:nvPr/>
            </p:nvSpPr>
            <p:spPr bwMode="auto">
              <a:xfrm flipH="1">
                <a:off x="4429609" y="4814231"/>
                <a:ext cx="539980" cy="1164558"/>
              </a:xfrm>
              <a:custGeom>
                <a:avLst/>
                <a:gdLst>
                  <a:gd name="connsiteX0" fmla="*/ 198515 w 539980"/>
                  <a:gd name="connsiteY0" fmla="*/ 3693 h 1164558"/>
                  <a:gd name="connsiteX1" fmla="*/ 29679 w 539980"/>
                  <a:gd name="connsiteY1" fmla="*/ 299360 h 1164558"/>
                  <a:gd name="connsiteX2" fmla="*/ 209091 w 539980"/>
                  <a:gd name="connsiteY2" fmla="*/ 505748 h 1164558"/>
                  <a:gd name="connsiteX3" fmla="*/ 227232 w 539980"/>
                  <a:gd name="connsiteY3" fmla="*/ 506374 h 1164558"/>
                  <a:gd name="connsiteX4" fmla="*/ 220828 w 539980"/>
                  <a:gd name="connsiteY4" fmla="*/ 548651 h 1164558"/>
                  <a:gd name="connsiteX5" fmla="*/ 188007 w 539980"/>
                  <a:gd name="connsiteY5" fmla="*/ 570779 h 1164558"/>
                  <a:gd name="connsiteX6" fmla="*/ 179320 w 539980"/>
                  <a:gd name="connsiteY6" fmla="*/ 583663 h 1164558"/>
                  <a:gd name="connsiteX7" fmla="*/ 166341 w 539980"/>
                  <a:gd name="connsiteY7" fmla="*/ 589198 h 1164558"/>
                  <a:gd name="connsiteX8" fmla="*/ 95289 w 539980"/>
                  <a:gd name="connsiteY8" fmla="*/ 661740 h 1164558"/>
                  <a:gd name="connsiteX9" fmla="*/ 81273 w 539980"/>
                  <a:gd name="connsiteY9" fmla="*/ 609432 h 1164558"/>
                  <a:gd name="connsiteX10" fmla="*/ 34913 w 539980"/>
                  <a:gd name="connsiteY10" fmla="*/ 582666 h 1164558"/>
                  <a:gd name="connsiteX11" fmla="*/ 28065 w 539980"/>
                  <a:gd name="connsiteY11" fmla="*/ 584501 h 1164558"/>
                  <a:gd name="connsiteX12" fmla="*/ 1298 w 539980"/>
                  <a:gd name="connsiteY12" fmla="*/ 630861 h 1164558"/>
                  <a:gd name="connsiteX13" fmla="*/ 36113 w 539980"/>
                  <a:gd name="connsiteY13" fmla="*/ 760788 h 1164558"/>
                  <a:gd name="connsiteX14" fmla="*/ 82473 w 539980"/>
                  <a:gd name="connsiteY14" fmla="*/ 787554 h 1164558"/>
                  <a:gd name="connsiteX15" fmla="*/ 89320 w 539980"/>
                  <a:gd name="connsiteY15" fmla="*/ 785719 h 1164558"/>
                  <a:gd name="connsiteX16" fmla="*/ 112305 w 539980"/>
                  <a:gd name="connsiteY16" fmla="*/ 768083 h 1164558"/>
                  <a:gd name="connsiteX17" fmla="*/ 113125 w 539980"/>
                  <a:gd name="connsiteY17" fmla="*/ 761852 h 1164558"/>
                  <a:gd name="connsiteX18" fmla="*/ 152305 w 539980"/>
                  <a:gd name="connsiteY18" fmla="*/ 721851 h 1164558"/>
                  <a:gd name="connsiteX19" fmla="*/ 152305 w 539980"/>
                  <a:gd name="connsiteY19" fmla="*/ 911776 h 1164558"/>
                  <a:gd name="connsiteX20" fmla="*/ 157473 w 539980"/>
                  <a:gd name="connsiteY20" fmla="*/ 937375 h 1164558"/>
                  <a:gd name="connsiteX21" fmla="*/ 8417 w 539980"/>
                  <a:gd name="connsiteY21" fmla="*/ 994744 h 1164558"/>
                  <a:gd name="connsiteX22" fmla="*/ 26300 w 539980"/>
                  <a:gd name="connsiteY22" fmla="*/ 1061483 h 1164558"/>
                  <a:gd name="connsiteX23" fmla="*/ 26377 w 539980"/>
                  <a:gd name="connsiteY23" fmla="*/ 1061471 h 1164558"/>
                  <a:gd name="connsiteX24" fmla="*/ 25468 w 539980"/>
                  <a:gd name="connsiteY24" fmla="*/ 1063046 h 1164558"/>
                  <a:gd name="connsiteX25" fmla="*/ 225943 w 539980"/>
                  <a:gd name="connsiteY25" fmla="*/ 1164557 h 1164558"/>
                  <a:gd name="connsiteX26" fmla="*/ 261784 w 539980"/>
                  <a:gd name="connsiteY26" fmla="*/ 1102479 h 1164558"/>
                  <a:gd name="connsiteX27" fmla="*/ 165446 w 539980"/>
                  <a:gd name="connsiteY27" fmla="*/ 1039571 h 1164558"/>
                  <a:gd name="connsiteX28" fmla="*/ 242964 w 539980"/>
                  <a:gd name="connsiteY28" fmla="*/ 1027364 h 1164558"/>
                  <a:gd name="connsiteX29" fmla="*/ 274199 w 539980"/>
                  <a:gd name="connsiteY29" fmla="*/ 1033670 h 1164558"/>
                  <a:gd name="connsiteX30" fmla="*/ 305431 w 539980"/>
                  <a:gd name="connsiteY30" fmla="*/ 1027365 h 1164558"/>
                  <a:gd name="connsiteX31" fmla="*/ 382951 w 539980"/>
                  <a:gd name="connsiteY31" fmla="*/ 1039572 h 1164558"/>
                  <a:gd name="connsiteX32" fmla="*/ 286614 w 539980"/>
                  <a:gd name="connsiteY32" fmla="*/ 1102480 h 1164558"/>
                  <a:gd name="connsiteX33" fmla="*/ 322455 w 539980"/>
                  <a:gd name="connsiteY33" fmla="*/ 1164558 h 1164558"/>
                  <a:gd name="connsiteX34" fmla="*/ 522929 w 539980"/>
                  <a:gd name="connsiteY34" fmla="*/ 1063047 h 1164558"/>
                  <a:gd name="connsiteX35" fmla="*/ 522020 w 539980"/>
                  <a:gd name="connsiteY35" fmla="*/ 1061472 h 1164558"/>
                  <a:gd name="connsiteX36" fmla="*/ 522097 w 539980"/>
                  <a:gd name="connsiteY36" fmla="*/ 1061484 h 1164558"/>
                  <a:gd name="connsiteX37" fmla="*/ 539980 w 539980"/>
                  <a:gd name="connsiteY37" fmla="*/ 994745 h 1164558"/>
                  <a:gd name="connsiteX38" fmla="*/ 390925 w 539980"/>
                  <a:gd name="connsiteY38" fmla="*/ 937376 h 1164558"/>
                  <a:gd name="connsiteX39" fmla="*/ 396093 w 539980"/>
                  <a:gd name="connsiteY39" fmla="*/ 911776 h 1164558"/>
                  <a:gd name="connsiteX40" fmla="*/ 396093 w 539980"/>
                  <a:gd name="connsiteY40" fmla="*/ 678294 h 1164558"/>
                  <a:gd name="connsiteX41" fmla="*/ 436599 w 539980"/>
                  <a:gd name="connsiteY41" fmla="*/ 703226 h 1164558"/>
                  <a:gd name="connsiteX42" fmla="*/ 436599 w 539980"/>
                  <a:gd name="connsiteY42" fmla="*/ 818620 h 1164558"/>
                  <a:gd name="connsiteX43" fmla="*/ 473960 w 539980"/>
                  <a:gd name="connsiteY43" fmla="*/ 855981 h 1164558"/>
                  <a:gd name="connsiteX44" fmla="*/ 473960 w 539980"/>
                  <a:gd name="connsiteY44" fmla="*/ 855980 h 1164558"/>
                  <a:gd name="connsiteX45" fmla="*/ 511321 w 539980"/>
                  <a:gd name="connsiteY45" fmla="*/ 818619 h 1164558"/>
                  <a:gd name="connsiteX46" fmla="*/ 511320 w 539980"/>
                  <a:gd name="connsiteY46" fmla="*/ 681173 h 1164558"/>
                  <a:gd name="connsiteX47" fmla="*/ 500377 w 539980"/>
                  <a:gd name="connsiteY47" fmla="*/ 654755 h 1164558"/>
                  <a:gd name="connsiteX48" fmla="*/ 488762 w 539980"/>
                  <a:gd name="connsiteY48" fmla="*/ 649943 h 1164558"/>
                  <a:gd name="connsiteX49" fmla="*/ 485694 w 539980"/>
                  <a:gd name="connsiteY49" fmla="*/ 645703 h 1164558"/>
                  <a:gd name="connsiteX50" fmla="*/ 347916 w 539980"/>
                  <a:gd name="connsiteY50" fmla="*/ 560899 h 1164558"/>
                  <a:gd name="connsiteX51" fmla="*/ 345056 w 539980"/>
                  <a:gd name="connsiteY51" fmla="*/ 560440 h 1164558"/>
                  <a:gd name="connsiteX52" fmla="*/ 323192 w 539980"/>
                  <a:gd name="connsiteY52" fmla="*/ 545699 h 1164558"/>
                  <a:gd name="connsiteX53" fmla="*/ 316358 w 539980"/>
                  <a:gd name="connsiteY53" fmla="*/ 500583 h 1164558"/>
                  <a:gd name="connsiteX54" fmla="*/ 379294 w 539980"/>
                  <a:gd name="connsiteY54" fmla="*/ 472191 h 1164558"/>
                  <a:gd name="connsiteX55" fmla="*/ 466941 w 539980"/>
                  <a:gd name="connsiteY55" fmla="*/ 213149 h 1164558"/>
                  <a:gd name="connsiteX56" fmla="*/ 198515 w 539980"/>
                  <a:gd name="connsiteY56" fmla="*/ 3693 h 11645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</a:cxnLst>
                <a:rect l="l" t="t" r="r" b="b"/>
                <a:pathLst>
                  <a:path w="539980" h="1164558">
                    <a:moveTo>
                      <a:pt x="198515" y="3693"/>
                    </a:moveTo>
                    <a:cubicBezTo>
                      <a:pt x="77768" y="27499"/>
                      <a:pt x="2178" y="159874"/>
                      <a:pt x="29679" y="299360"/>
                    </a:cubicBezTo>
                    <a:cubicBezTo>
                      <a:pt x="50305" y="403975"/>
                      <a:pt x="123062" y="482878"/>
                      <a:pt x="209091" y="505748"/>
                    </a:cubicBezTo>
                    <a:lnTo>
                      <a:pt x="227232" y="506374"/>
                    </a:lnTo>
                    <a:lnTo>
                      <a:pt x="220828" y="548651"/>
                    </a:lnTo>
                    <a:lnTo>
                      <a:pt x="188007" y="570779"/>
                    </a:lnTo>
                    <a:lnTo>
                      <a:pt x="179320" y="583663"/>
                    </a:lnTo>
                    <a:lnTo>
                      <a:pt x="166341" y="589198"/>
                    </a:lnTo>
                    <a:lnTo>
                      <a:pt x="95289" y="661740"/>
                    </a:lnTo>
                    <a:lnTo>
                      <a:pt x="81273" y="609432"/>
                    </a:lnTo>
                    <a:cubicBezTo>
                      <a:pt x="75862" y="589239"/>
                      <a:pt x="55106" y="577255"/>
                      <a:pt x="34913" y="582666"/>
                    </a:cubicBezTo>
                    <a:lnTo>
                      <a:pt x="28065" y="584501"/>
                    </a:lnTo>
                    <a:cubicBezTo>
                      <a:pt x="7871" y="589912"/>
                      <a:pt x="-4112" y="610668"/>
                      <a:pt x="1298" y="630861"/>
                    </a:cubicBezTo>
                    <a:lnTo>
                      <a:pt x="36113" y="760788"/>
                    </a:lnTo>
                    <a:cubicBezTo>
                      <a:pt x="41524" y="780982"/>
                      <a:pt x="62279" y="792965"/>
                      <a:pt x="82473" y="787554"/>
                    </a:cubicBezTo>
                    <a:lnTo>
                      <a:pt x="89320" y="785719"/>
                    </a:lnTo>
                    <a:cubicBezTo>
                      <a:pt x="99417" y="783014"/>
                      <a:pt x="107461" y="776472"/>
                      <a:pt x="112305" y="768083"/>
                    </a:cubicBezTo>
                    <a:lnTo>
                      <a:pt x="113125" y="761852"/>
                    </a:lnTo>
                    <a:lnTo>
                      <a:pt x="152305" y="721851"/>
                    </a:lnTo>
                    <a:lnTo>
                      <a:pt x="152305" y="911776"/>
                    </a:lnTo>
                    <a:lnTo>
                      <a:pt x="157473" y="937375"/>
                    </a:lnTo>
                    <a:lnTo>
                      <a:pt x="8417" y="994744"/>
                    </a:lnTo>
                    <a:lnTo>
                      <a:pt x="26300" y="1061483"/>
                    </a:lnTo>
                    <a:lnTo>
                      <a:pt x="26377" y="1061471"/>
                    </a:lnTo>
                    <a:lnTo>
                      <a:pt x="25468" y="1063046"/>
                    </a:lnTo>
                    <a:lnTo>
                      <a:pt x="225943" y="1164557"/>
                    </a:lnTo>
                    <a:lnTo>
                      <a:pt x="261784" y="1102479"/>
                    </a:lnTo>
                    <a:lnTo>
                      <a:pt x="165446" y="1039571"/>
                    </a:lnTo>
                    <a:lnTo>
                      <a:pt x="242964" y="1027364"/>
                    </a:lnTo>
                    <a:lnTo>
                      <a:pt x="274199" y="1033670"/>
                    </a:lnTo>
                    <a:lnTo>
                      <a:pt x="305431" y="1027365"/>
                    </a:lnTo>
                    <a:lnTo>
                      <a:pt x="382951" y="1039572"/>
                    </a:lnTo>
                    <a:lnTo>
                      <a:pt x="286614" y="1102480"/>
                    </a:lnTo>
                    <a:lnTo>
                      <a:pt x="322455" y="1164558"/>
                    </a:lnTo>
                    <a:lnTo>
                      <a:pt x="522929" y="1063047"/>
                    </a:lnTo>
                    <a:lnTo>
                      <a:pt x="522020" y="1061472"/>
                    </a:lnTo>
                    <a:lnTo>
                      <a:pt x="522097" y="1061484"/>
                    </a:lnTo>
                    <a:lnTo>
                      <a:pt x="539980" y="994745"/>
                    </a:lnTo>
                    <a:lnTo>
                      <a:pt x="390925" y="937376"/>
                    </a:lnTo>
                    <a:lnTo>
                      <a:pt x="396093" y="911776"/>
                    </a:lnTo>
                    <a:lnTo>
                      <a:pt x="396093" y="678294"/>
                    </a:lnTo>
                    <a:lnTo>
                      <a:pt x="436599" y="703226"/>
                    </a:lnTo>
                    <a:lnTo>
                      <a:pt x="436599" y="818620"/>
                    </a:lnTo>
                    <a:cubicBezTo>
                      <a:pt x="436599" y="839254"/>
                      <a:pt x="453326" y="855981"/>
                      <a:pt x="473960" y="855981"/>
                    </a:cubicBezTo>
                    <a:lnTo>
                      <a:pt x="473960" y="855980"/>
                    </a:lnTo>
                    <a:cubicBezTo>
                      <a:pt x="494594" y="855980"/>
                      <a:pt x="511321" y="839253"/>
                      <a:pt x="511321" y="818619"/>
                    </a:cubicBezTo>
                    <a:lnTo>
                      <a:pt x="511320" y="681173"/>
                    </a:lnTo>
                    <a:cubicBezTo>
                      <a:pt x="511320" y="670856"/>
                      <a:pt x="507138" y="661516"/>
                      <a:pt x="500377" y="654755"/>
                    </a:cubicBezTo>
                    <a:lnTo>
                      <a:pt x="488762" y="649943"/>
                    </a:lnTo>
                    <a:lnTo>
                      <a:pt x="485694" y="645703"/>
                    </a:lnTo>
                    <a:lnTo>
                      <a:pt x="347916" y="560899"/>
                    </a:lnTo>
                    <a:lnTo>
                      <a:pt x="345056" y="560440"/>
                    </a:lnTo>
                    <a:lnTo>
                      <a:pt x="323192" y="545699"/>
                    </a:lnTo>
                    <a:lnTo>
                      <a:pt x="316358" y="500583"/>
                    </a:lnTo>
                    <a:lnTo>
                      <a:pt x="379294" y="472191"/>
                    </a:lnTo>
                    <a:cubicBezTo>
                      <a:pt x="450204" y="418378"/>
                      <a:pt x="487567" y="317764"/>
                      <a:pt x="466941" y="213149"/>
                    </a:cubicBezTo>
                    <a:cubicBezTo>
                      <a:pt x="439440" y="73663"/>
                      <a:pt x="319262" y="-20114"/>
                      <a:pt x="198515" y="3693"/>
                    </a:cubicBezTo>
                    <a:close/>
                  </a:path>
                </a:pathLst>
              </a:custGeom>
              <a:solidFill>
                <a:schemeClr val="tx1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49" name="フリーフォーム: 図形 148">
                <a:extLst>
                  <a:ext uri="{FF2B5EF4-FFF2-40B4-BE49-F238E27FC236}">
                    <a16:creationId xmlns:a16="http://schemas.microsoft.com/office/drawing/2014/main" id="{192BBB98-EFFD-4A71-A401-F36B6336AC66}"/>
                  </a:ext>
                </a:extLst>
              </p:cNvPr>
              <p:cNvSpPr/>
              <p:nvPr/>
            </p:nvSpPr>
            <p:spPr bwMode="auto">
              <a:xfrm flipH="1">
                <a:off x="4429392" y="4814231"/>
                <a:ext cx="531563" cy="1164558"/>
              </a:xfrm>
              <a:custGeom>
                <a:avLst/>
                <a:gdLst>
                  <a:gd name="connsiteX0" fmla="*/ 190098 w 531563"/>
                  <a:gd name="connsiteY0" fmla="*/ 3693 h 1164558"/>
                  <a:gd name="connsiteX1" fmla="*/ 21262 w 531563"/>
                  <a:gd name="connsiteY1" fmla="*/ 299360 h 1164558"/>
                  <a:gd name="connsiteX2" fmla="*/ 200674 w 531563"/>
                  <a:gd name="connsiteY2" fmla="*/ 505748 h 1164558"/>
                  <a:gd name="connsiteX3" fmla="*/ 218815 w 531563"/>
                  <a:gd name="connsiteY3" fmla="*/ 506374 h 1164558"/>
                  <a:gd name="connsiteX4" fmla="*/ 212411 w 531563"/>
                  <a:gd name="connsiteY4" fmla="*/ 548651 h 1164558"/>
                  <a:gd name="connsiteX5" fmla="*/ 179590 w 531563"/>
                  <a:gd name="connsiteY5" fmla="*/ 570779 h 1164558"/>
                  <a:gd name="connsiteX6" fmla="*/ 170903 w 531563"/>
                  <a:gd name="connsiteY6" fmla="*/ 583663 h 1164558"/>
                  <a:gd name="connsiteX7" fmla="*/ 157924 w 531563"/>
                  <a:gd name="connsiteY7" fmla="*/ 589198 h 1164558"/>
                  <a:gd name="connsiteX8" fmla="*/ 36460 w 531563"/>
                  <a:gd name="connsiteY8" fmla="*/ 713207 h 1164558"/>
                  <a:gd name="connsiteX9" fmla="*/ 37015 w 531563"/>
                  <a:gd name="connsiteY9" fmla="*/ 766736 h 1164558"/>
                  <a:gd name="connsiteX10" fmla="*/ 42079 w 531563"/>
                  <a:gd name="connsiteY10" fmla="*/ 771697 h 1164558"/>
                  <a:gd name="connsiteX11" fmla="*/ 95609 w 531563"/>
                  <a:gd name="connsiteY11" fmla="*/ 771142 h 1164558"/>
                  <a:gd name="connsiteX12" fmla="*/ 143888 w 531563"/>
                  <a:gd name="connsiteY12" fmla="*/ 721851 h 1164558"/>
                  <a:gd name="connsiteX13" fmla="*/ 143888 w 531563"/>
                  <a:gd name="connsiteY13" fmla="*/ 911776 h 1164558"/>
                  <a:gd name="connsiteX14" fmla="*/ 149056 w 531563"/>
                  <a:gd name="connsiteY14" fmla="*/ 937375 h 1164558"/>
                  <a:gd name="connsiteX15" fmla="*/ 0 w 531563"/>
                  <a:gd name="connsiteY15" fmla="*/ 994744 h 1164558"/>
                  <a:gd name="connsiteX16" fmla="*/ 17883 w 531563"/>
                  <a:gd name="connsiteY16" fmla="*/ 1061483 h 1164558"/>
                  <a:gd name="connsiteX17" fmla="*/ 17960 w 531563"/>
                  <a:gd name="connsiteY17" fmla="*/ 1061471 h 1164558"/>
                  <a:gd name="connsiteX18" fmla="*/ 17051 w 531563"/>
                  <a:gd name="connsiteY18" fmla="*/ 1063046 h 1164558"/>
                  <a:gd name="connsiteX19" fmla="*/ 217526 w 531563"/>
                  <a:gd name="connsiteY19" fmla="*/ 1164557 h 1164558"/>
                  <a:gd name="connsiteX20" fmla="*/ 253367 w 531563"/>
                  <a:gd name="connsiteY20" fmla="*/ 1102479 h 1164558"/>
                  <a:gd name="connsiteX21" fmla="*/ 157029 w 531563"/>
                  <a:gd name="connsiteY21" fmla="*/ 1039571 h 1164558"/>
                  <a:gd name="connsiteX22" fmla="*/ 234547 w 531563"/>
                  <a:gd name="connsiteY22" fmla="*/ 1027364 h 1164558"/>
                  <a:gd name="connsiteX23" fmla="*/ 265782 w 531563"/>
                  <a:gd name="connsiteY23" fmla="*/ 1033670 h 1164558"/>
                  <a:gd name="connsiteX24" fmla="*/ 297014 w 531563"/>
                  <a:gd name="connsiteY24" fmla="*/ 1027365 h 1164558"/>
                  <a:gd name="connsiteX25" fmla="*/ 374534 w 531563"/>
                  <a:gd name="connsiteY25" fmla="*/ 1039572 h 1164558"/>
                  <a:gd name="connsiteX26" fmla="*/ 278197 w 531563"/>
                  <a:gd name="connsiteY26" fmla="*/ 1102480 h 1164558"/>
                  <a:gd name="connsiteX27" fmla="*/ 314038 w 531563"/>
                  <a:gd name="connsiteY27" fmla="*/ 1164558 h 1164558"/>
                  <a:gd name="connsiteX28" fmla="*/ 514512 w 531563"/>
                  <a:gd name="connsiteY28" fmla="*/ 1063047 h 1164558"/>
                  <a:gd name="connsiteX29" fmla="*/ 513603 w 531563"/>
                  <a:gd name="connsiteY29" fmla="*/ 1061472 h 1164558"/>
                  <a:gd name="connsiteX30" fmla="*/ 513680 w 531563"/>
                  <a:gd name="connsiteY30" fmla="*/ 1061484 h 1164558"/>
                  <a:gd name="connsiteX31" fmla="*/ 531563 w 531563"/>
                  <a:gd name="connsiteY31" fmla="*/ 994745 h 1164558"/>
                  <a:gd name="connsiteX32" fmla="*/ 382508 w 531563"/>
                  <a:gd name="connsiteY32" fmla="*/ 937376 h 1164558"/>
                  <a:gd name="connsiteX33" fmla="*/ 387676 w 531563"/>
                  <a:gd name="connsiteY33" fmla="*/ 911776 h 1164558"/>
                  <a:gd name="connsiteX34" fmla="*/ 387676 w 531563"/>
                  <a:gd name="connsiteY34" fmla="*/ 678294 h 1164558"/>
                  <a:gd name="connsiteX35" fmla="*/ 438110 w 531563"/>
                  <a:gd name="connsiteY35" fmla="*/ 709337 h 1164558"/>
                  <a:gd name="connsiteX36" fmla="*/ 489510 w 531563"/>
                  <a:gd name="connsiteY36" fmla="*/ 697104 h 1164558"/>
                  <a:gd name="connsiteX37" fmla="*/ 489509 w 531563"/>
                  <a:gd name="connsiteY37" fmla="*/ 697104 h 1164558"/>
                  <a:gd name="connsiteX38" fmla="*/ 477277 w 531563"/>
                  <a:gd name="connsiteY38" fmla="*/ 645703 h 1164558"/>
                  <a:gd name="connsiteX39" fmla="*/ 339499 w 531563"/>
                  <a:gd name="connsiteY39" fmla="*/ 560899 h 1164558"/>
                  <a:gd name="connsiteX40" fmla="*/ 336639 w 531563"/>
                  <a:gd name="connsiteY40" fmla="*/ 560440 h 1164558"/>
                  <a:gd name="connsiteX41" fmla="*/ 314775 w 531563"/>
                  <a:gd name="connsiteY41" fmla="*/ 545699 h 1164558"/>
                  <a:gd name="connsiteX42" fmla="*/ 307941 w 531563"/>
                  <a:gd name="connsiteY42" fmla="*/ 500583 h 1164558"/>
                  <a:gd name="connsiteX43" fmla="*/ 370877 w 531563"/>
                  <a:gd name="connsiteY43" fmla="*/ 472191 h 1164558"/>
                  <a:gd name="connsiteX44" fmla="*/ 458524 w 531563"/>
                  <a:gd name="connsiteY44" fmla="*/ 213149 h 1164558"/>
                  <a:gd name="connsiteX45" fmla="*/ 190098 w 531563"/>
                  <a:gd name="connsiteY45" fmla="*/ 3693 h 11645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531563" h="1164558">
                    <a:moveTo>
                      <a:pt x="190098" y="3693"/>
                    </a:moveTo>
                    <a:cubicBezTo>
                      <a:pt x="69351" y="27499"/>
                      <a:pt x="-6239" y="159874"/>
                      <a:pt x="21262" y="299360"/>
                    </a:cubicBezTo>
                    <a:cubicBezTo>
                      <a:pt x="41888" y="403975"/>
                      <a:pt x="114645" y="482878"/>
                      <a:pt x="200674" y="505748"/>
                    </a:cubicBezTo>
                    <a:lnTo>
                      <a:pt x="218815" y="506374"/>
                    </a:lnTo>
                    <a:lnTo>
                      <a:pt x="212411" y="548651"/>
                    </a:lnTo>
                    <a:lnTo>
                      <a:pt x="179590" y="570779"/>
                    </a:lnTo>
                    <a:lnTo>
                      <a:pt x="170903" y="583663"/>
                    </a:lnTo>
                    <a:lnTo>
                      <a:pt x="157924" y="589198"/>
                    </a:lnTo>
                    <a:lnTo>
                      <a:pt x="36460" y="713207"/>
                    </a:lnTo>
                    <a:cubicBezTo>
                      <a:pt x="21831" y="728142"/>
                      <a:pt x="22080" y="752107"/>
                      <a:pt x="37015" y="766736"/>
                    </a:cubicBezTo>
                    <a:lnTo>
                      <a:pt x="42079" y="771697"/>
                    </a:lnTo>
                    <a:cubicBezTo>
                      <a:pt x="57014" y="786325"/>
                      <a:pt x="80980" y="786077"/>
                      <a:pt x="95609" y="771142"/>
                    </a:cubicBezTo>
                    <a:lnTo>
                      <a:pt x="143888" y="721851"/>
                    </a:lnTo>
                    <a:lnTo>
                      <a:pt x="143888" y="911776"/>
                    </a:lnTo>
                    <a:lnTo>
                      <a:pt x="149056" y="937375"/>
                    </a:lnTo>
                    <a:lnTo>
                      <a:pt x="0" y="994744"/>
                    </a:lnTo>
                    <a:lnTo>
                      <a:pt x="17883" y="1061483"/>
                    </a:lnTo>
                    <a:lnTo>
                      <a:pt x="17960" y="1061471"/>
                    </a:lnTo>
                    <a:lnTo>
                      <a:pt x="17051" y="1063046"/>
                    </a:lnTo>
                    <a:lnTo>
                      <a:pt x="217526" y="1164557"/>
                    </a:lnTo>
                    <a:lnTo>
                      <a:pt x="253367" y="1102479"/>
                    </a:lnTo>
                    <a:lnTo>
                      <a:pt x="157029" y="1039571"/>
                    </a:lnTo>
                    <a:lnTo>
                      <a:pt x="234547" y="1027364"/>
                    </a:lnTo>
                    <a:lnTo>
                      <a:pt x="265782" y="1033670"/>
                    </a:lnTo>
                    <a:lnTo>
                      <a:pt x="297014" y="1027365"/>
                    </a:lnTo>
                    <a:lnTo>
                      <a:pt x="374534" y="1039572"/>
                    </a:lnTo>
                    <a:lnTo>
                      <a:pt x="278197" y="1102480"/>
                    </a:lnTo>
                    <a:lnTo>
                      <a:pt x="314038" y="1164558"/>
                    </a:lnTo>
                    <a:lnTo>
                      <a:pt x="514512" y="1063047"/>
                    </a:lnTo>
                    <a:lnTo>
                      <a:pt x="513603" y="1061472"/>
                    </a:lnTo>
                    <a:lnTo>
                      <a:pt x="513680" y="1061484"/>
                    </a:lnTo>
                    <a:lnTo>
                      <a:pt x="531563" y="994745"/>
                    </a:lnTo>
                    <a:lnTo>
                      <a:pt x="382508" y="937376"/>
                    </a:lnTo>
                    <a:lnTo>
                      <a:pt x="387676" y="911776"/>
                    </a:lnTo>
                    <a:lnTo>
                      <a:pt x="387676" y="678294"/>
                    </a:lnTo>
                    <a:lnTo>
                      <a:pt x="438110" y="709337"/>
                    </a:lnTo>
                    <a:cubicBezTo>
                      <a:pt x="455682" y="720153"/>
                      <a:pt x="478694" y="714676"/>
                      <a:pt x="489510" y="697104"/>
                    </a:cubicBezTo>
                    <a:lnTo>
                      <a:pt x="489509" y="697104"/>
                    </a:lnTo>
                    <a:cubicBezTo>
                      <a:pt x="500325" y="679532"/>
                      <a:pt x="494849" y="656519"/>
                      <a:pt x="477277" y="645703"/>
                    </a:cubicBezTo>
                    <a:lnTo>
                      <a:pt x="339499" y="560899"/>
                    </a:lnTo>
                    <a:lnTo>
                      <a:pt x="336639" y="560440"/>
                    </a:lnTo>
                    <a:lnTo>
                      <a:pt x="314775" y="545699"/>
                    </a:lnTo>
                    <a:lnTo>
                      <a:pt x="307941" y="500583"/>
                    </a:lnTo>
                    <a:lnTo>
                      <a:pt x="370877" y="472191"/>
                    </a:lnTo>
                    <a:cubicBezTo>
                      <a:pt x="441787" y="418378"/>
                      <a:pt x="479150" y="317764"/>
                      <a:pt x="458524" y="213149"/>
                    </a:cubicBezTo>
                    <a:cubicBezTo>
                      <a:pt x="431023" y="73663"/>
                      <a:pt x="310845" y="-20114"/>
                      <a:pt x="190098" y="3693"/>
                    </a:cubicBezTo>
                    <a:close/>
                  </a:path>
                </a:pathLst>
              </a:custGeom>
              <a:solidFill>
                <a:srgbClr val="00CC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50" name="フリーフォーム: 図形 149">
                <a:extLst>
                  <a:ext uri="{FF2B5EF4-FFF2-40B4-BE49-F238E27FC236}">
                    <a16:creationId xmlns:a16="http://schemas.microsoft.com/office/drawing/2014/main" id="{03FC0578-0045-4302-AD14-B6CB603282C9}"/>
                  </a:ext>
                </a:extLst>
              </p:cNvPr>
              <p:cNvSpPr/>
              <p:nvPr/>
            </p:nvSpPr>
            <p:spPr bwMode="auto">
              <a:xfrm rot="9000000" flipH="1">
                <a:off x="4300433" y="5346912"/>
                <a:ext cx="917507" cy="374333"/>
              </a:xfrm>
              <a:custGeom>
                <a:avLst/>
                <a:gdLst>
                  <a:gd name="connsiteX0" fmla="*/ 1258582 w 2868047"/>
                  <a:gd name="connsiteY0" fmla="*/ 487856 h 1170131"/>
                  <a:gd name="connsiteX1" fmla="*/ 893988 w 2868047"/>
                  <a:gd name="connsiteY1" fmla="*/ 487856 h 1170131"/>
                  <a:gd name="connsiteX2" fmla="*/ 928253 w 2868047"/>
                  <a:gd name="connsiteY2" fmla="*/ 437034 h 1170131"/>
                  <a:gd name="connsiteX3" fmla="*/ 1076285 w 2868047"/>
                  <a:gd name="connsiteY3" fmla="*/ 375716 h 1170131"/>
                  <a:gd name="connsiteX4" fmla="*/ 1224317 w 2868047"/>
                  <a:gd name="connsiteY4" fmla="*/ 437034 h 1170131"/>
                  <a:gd name="connsiteX5" fmla="*/ 1258582 w 2868047"/>
                  <a:gd name="connsiteY5" fmla="*/ 682276 h 1170131"/>
                  <a:gd name="connsiteX6" fmla="*/ 1224317 w 2868047"/>
                  <a:gd name="connsiteY6" fmla="*/ 733098 h 1170131"/>
                  <a:gd name="connsiteX7" fmla="*/ 1076285 w 2868047"/>
                  <a:gd name="connsiteY7" fmla="*/ 794415 h 1170131"/>
                  <a:gd name="connsiteX8" fmla="*/ 928253 w 2868047"/>
                  <a:gd name="connsiteY8" fmla="*/ 733098 h 1170131"/>
                  <a:gd name="connsiteX9" fmla="*/ 893988 w 2868047"/>
                  <a:gd name="connsiteY9" fmla="*/ 682276 h 1170131"/>
                  <a:gd name="connsiteX10" fmla="*/ 1275375 w 2868047"/>
                  <a:gd name="connsiteY10" fmla="*/ 534253 h 1170131"/>
                  <a:gd name="connsiteX11" fmla="*/ 877194 w 2868047"/>
                  <a:gd name="connsiteY11" fmla="*/ 534253 h 1170131"/>
                  <a:gd name="connsiteX12" fmla="*/ 883387 w 2868047"/>
                  <a:gd name="connsiteY12" fmla="*/ 503578 h 1170131"/>
                  <a:gd name="connsiteX13" fmla="*/ 888032 w 2868047"/>
                  <a:gd name="connsiteY13" fmla="*/ 496689 h 1170131"/>
                  <a:gd name="connsiteX14" fmla="*/ 1264537 w 2868047"/>
                  <a:gd name="connsiteY14" fmla="*/ 496689 h 1170131"/>
                  <a:gd name="connsiteX15" fmla="*/ 1269182 w 2868047"/>
                  <a:gd name="connsiteY15" fmla="*/ 503578 h 1170131"/>
                  <a:gd name="connsiteX16" fmla="*/ 1275375 w 2868047"/>
                  <a:gd name="connsiteY16" fmla="*/ 635879 h 1170131"/>
                  <a:gd name="connsiteX17" fmla="*/ 1269182 w 2868047"/>
                  <a:gd name="connsiteY17" fmla="*/ 666554 h 1170131"/>
                  <a:gd name="connsiteX18" fmla="*/ 1264537 w 2868047"/>
                  <a:gd name="connsiteY18" fmla="*/ 673443 h 1170131"/>
                  <a:gd name="connsiteX19" fmla="*/ 888032 w 2868047"/>
                  <a:gd name="connsiteY19" fmla="*/ 673443 h 1170131"/>
                  <a:gd name="connsiteX20" fmla="*/ 883387 w 2868047"/>
                  <a:gd name="connsiteY20" fmla="*/ 666554 h 1170131"/>
                  <a:gd name="connsiteX21" fmla="*/ 877194 w 2868047"/>
                  <a:gd name="connsiteY21" fmla="*/ 635879 h 1170131"/>
                  <a:gd name="connsiteX22" fmla="*/ 1284742 w 2868047"/>
                  <a:gd name="connsiteY22" fmla="*/ 580650 h 1170131"/>
                  <a:gd name="connsiteX23" fmla="*/ 867827 w 2868047"/>
                  <a:gd name="connsiteY23" fmla="*/ 580650 h 1170131"/>
                  <a:gd name="connsiteX24" fmla="*/ 875411 w 2868047"/>
                  <a:gd name="connsiteY24" fmla="*/ 543086 h 1170131"/>
                  <a:gd name="connsiteX25" fmla="*/ 1277158 w 2868047"/>
                  <a:gd name="connsiteY25" fmla="*/ 543086 h 1170131"/>
                  <a:gd name="connsiteX26" fmla="*/ 1284742 w 2868047"/>
                  <a:gd name="connsiteY26" fmla="*/ 589483 h 1170131"/>
                  <a:gd name="connsiteX27" fmla="*/ 1277158 w 2868047"/>
                  <a:gd name="connsiteY27" fmla="*/ 627046 h 1170131"/>
                  <a:gd name="connsiteX28" fmla="*/ 875411 w 2868047"/>
                  <a:gd name="connsiteY28" fmla="*/ 627046 h 1170131"/>
                  <a:gd name="connsiteX29" fmla="*/ 867828 w 2868047"/>
                  <a:gd name="connsiteY29" fmla="*/ 589483 h 1170131"/>
                  <a:gd name="connsiteX30" fmla="*/ 2868047 w 2868047"/>
                  <a:gd name="connsiteY30" fmla="*/ 641348 h 1170131"/>
                  <a:gd name="connsiteX31" fmla="*/ 2868047 w 2868047"/>
                  <a:gd name="connsiteY31" fmla="*/ 528784 h 1170131"/>
                  <a:gd name="connsiteX32" fmla="*/ 2808755 w 2868047"/>
                  <a:gd name="connsiteY32" fmla="*/ 450050 h 1170131"/>
                  <a:gd name="connsiteX33" fmla="*/ 2740867 w 2868047"/>
                  <a:gd name="connsiteY33" fmla="*/ 450050 h 1170131"/>
                  <a:gd name="connsiteX34" fmla="*/ 2750490 w 2868047"/>
                  <a:gd name="connsiteY34" fmla="*/ 378372 h 1170131"/>
                  <a:gd name="connsiteX35" fmla="*/ 2697322 w 2868047"/>
                  <a:gd name="connsiteY35" fmla="*/ 378372 h 1170131"/>
                  <a:gd name="connsiteX36" fmla="*/ 2706946 w 2868047"/>
                  <a:gd name="connsiteY36" fmla="*/ 450050 h 1170131"/>
                  <a:gd name="connsiteX37" fmla="*/ 2643022 w 2868047"/>
                  <a:gd name="connsiteY37" fmla="*/ 450050 h 1170131"/>
                  <a:gd name="connsiteX38" fmla="*/ 2608804 w 2868047"/>
                  <a:gd name="connsiteY38" fmla="*/ 450050 h 1170131"/>
                  <a:gd name="connsiteX39" fmla="*/ 2618427 w 2868047"/>
                  <a:gd name="connsiteY39" fmla="*/ 378372 h 1170131"/>
                  <a:gd name="connsiteX40" fmla="*/ 2565259 w 2868047"/>
                  <a:gd name="connsiteY40" fmla="*/ 378372 h 1170131"/>
                  <a:gd name="connsiteX41" fmla="*/ 2574883 w 2868047"/>
                  <a:gd name="connsiteY41" fmla="*/ 450050 h 1170131"/>
                  <a:gd name="connsiteX42" fmla="*/ 2550392 w 2868047"/>
                  <a:gd name="connsiteY42" fmla="*/ 450050 h 1170131"/>
                  <a:gd name="connsiteX43" fmla="*/ 2476742 w 2868047"/>
                  <a:gd name="connsiteY43" fmla="*/ 450050 h 1170131"/>
                  <a:gd name="connsiteX44" fmla="*/ 2486365 w 2868047"/>
                  <a:gd name="connsiteY44" fmla="*/ 378372 h 1170131"/>
                  <a:gd name="connsiteX45" fmla="*/ 2433197 w 2868047"/>
                  <a:gd name="connsiteY45" fmla="*/ 378372 h 1170131"/>
                  <a:gd name="connsiteX46" fmla="*/ 2442821 w 2868047"/>
                  <a:gd name="connsiteY46" fmla="*/ 450050 h 1170131"/>
                  <a:gd name="connsiteX47" fmla="*/ 2384658 w 2868047"/>
                  <a:gd name="connsiteY47" fmla="*/ 450050 h 1170131"/>
                  <a:gd name="connsiteX48" fmla="*/ 2336777 w 2868047"/>
                  <a:gd name="connsiteY48" fmla="*/ 513629 h 1170131"/>
                  <a:gd name="connsiteX49" fmla="*/ 1575549 w 2868047"/>
                  <a:gd name="connsiteY49" fmla="*/ 488311 h 1170131"/>
                  <a:gd name="connsiteX50" fmla="*/ 1558166 w 2868047"/>
                  <a:gd name="connsiteY50" fmla="*/ 418979 h 1170131"/>
                  <a:gd name="connsiteX51" fmla="*/ 1240614 w 2868047"/>
                  <a:gd name="connsiteY51" fmla="*/ 158374 h 1170131"/>
                  <a:gd name="connsiteX52" fmla="*/ 1106467 w 2868047"/>
                  <a:gd name="connsiteY52" fmla="*/ 191905 h 1170131"/>
                  <a:gd name="connsiteX53" fmla="*/ 1076131 w 2868047"/>
                  <a:gd name="connsiteY53" fmla="*/ 212291 h 1170131"/>
                  <a:gd name="connsiteX54" fmla="*/ 1076286 w 2868047"/>
                  <a:gd name="connsiteY54" fmla="*/ 210761 h 1170131"/>
                  <a:gd name="connsiteX55" fmla="*/ 892226 w 2868047"/>
                  <a:gd name="connsiteY55" fmla="*/ 243577 h 1170131"/>
                  <a:gd name="connsiteX56" fmla="*/ 806698 w 2868047"/>
                  <a:gd name="connsiteY56" fmla="*/ 171362 h 1170131"/>
                  <a:gd name="connsiteX57" fmla="*/ 472553 w 2868047"/>
                  <a:gd name="connsiteY57" fmla="*/ 0 h 1170131"/>
                  <a:gd name="connsiteX58" fmla="*/ 0 w 2868047"/>
                  <a:gd name="connsiteY58" fmla="*/ 585066 h 1170131"/>
                  <a:gd name="connsiteX59" fmla="*/ 472553 w 2868047"/>
                  <a:gd name="connsiteY59" fmla="*/ 1170131 h 1170131"/>
                  <a:gd name="connsiteX60" fmla="*/ 806698 w 2868047"/>
                  <a:gd name="connsiteY60" fmla="*/ 998769 h 1170131"/>
                  <a:gd name="connsiteX61" fmla="*/ 892226 w 2868047"/>
                  <a:gd name="connsiteY61" fmla="*/ 927439 h 1170131"/>
                  <a:gd name="connsiteX62" fmla="*/ 1076286 w 2868047"/>
                  <a:gd name="connsiteY62" fmla="*/ 960255 h 1170131"/>
                  <a:gd name="connsiteX63" fmla="*/ 1076036 w 2868047"/>
                  <a:gd name="connsiteY63" fmla="*/ 957776 h 1170131"/>
                  <a:gd name="connsiteX64" fmla="*/ 1106467 w 2868047"/>
                  <a:gd name="connsiteY64" fmla="*/ 978226 h 1170131"/>
                  <a:gd name="connsiteX65" fmla="*/ 1240614 w 2868047"/>
                  <a:gd name="connsiteY65" fmla="*/ 1011757 h 1170131"/>
                  <a:gd name="connsiteX66" fmla="*/ 1558166 w 2868047"/>
                  <a:gd name="connsiteY66" fmla="*/ 751153 h 1170131"/>
                  <a:gd name="connsiteX67" fmla="*/ 1575549 w 2868047"/>
                  <a:gd name="connsiteY67" fmla="*/ 681821 h 1170131"/>
                  <a:gd name="connsiteX68" fmla="*/ 2336779 w 2868047"/>
                  <a:gd name="connsiteY68" fmla="*/ 656503 h 1170131"/>
                  <a:gd name="connsiteX69" fmla="*/ 2384658 w 2868047"/>
                  <a:gd name="connsiteY69" fmla="*/ 720080 h 1170131"/>
                  <a:gd name="connsiteX70" fmla="*/ 2442712 w 2868047"/>
                  <a:gd name="connsiteY70" fmla="*/ 720080 h 1170131"/>
                  <a:gd name="connsiteX71" fmla="*/ 2433197 w 2868047"/>
                  <a:gd name="connsiteY71" fmla="*/ 790952 h 1170131"/>
                  <a:gd name="connsiteX72" fmla="*/ 2486365 w 2868047"/>
                  <a:gd name="connsiteY72" fmla="*/ 790952 h 1170131"/>
                  <a:gd name="connsiteX73" fmla="*/ 2476851 w 2868047"/>
                  <a:gd name="connsiteY73" fmla="*/ 720080 h 1170131"/>
                  <a:gd name="connsiteX74" fmla="*/ 2550392 w 2868047"/>
                  <a:gd name="connsiteY74" fmla="*/ 720080 h 1170131"/>
                  <a:gd name="connsiteX75" fmla="*/ 2574774 w 2868047"/>
                  <a:gd name="connsiteY75" fmla="*/ 720080 h 1170131"/>
                  <a:gd name="connsiteX76" fmla="*/ 2565259 w 2868047"/>
                  <a:gd name="connsiteY76" fmla="*/ 790952 h 1170131"/>
                  <a:gd name="connsiteX77" fmla="*/ 2618427 w 2868047"/>
                  <a:gd name="connsiteY77" fmla="*/ 790952 h 1170131"/>
                  <a:gd name="connsiteX78" fmla="*/ 2608913 w 2868047"/>
                  <a:gd name="connsiteY78" fmla="*/ 720080 h 1170131"/>
                  <a:gd name="connsiteX79" fmla="*/ 2643022 w 2868047"/>
                  <a:gd name="connsiteY79" fmla="*/ 720080 h 1170131"/>
                  <a:gd name="connsiteX80" fmla="*/ 2706837 w 2868047"/>
                  <a:gd name="connsiteY80" fmla="*/ 720080 h 1170131"/>
                  <a:gd name="connsiteX81" fmla="*/ 2697322 w 2868047"/>
                  <a:gd name="connsiteY81" fmla="*/ 790952 h 1170131"/>
                  <a:gd name="connsiteX82" fmla="*/ 2750490 w 2868047"/>
                  <a:gd name="connsiteY82" fmla="*/ 790952 h 1170131"/>
                  <a:gd name="connsiteX83" fmla="*/ 2740976 w 2868047"/>
                  <a:gd name="connsiteY83" fmla="*/ 720080 h 1170131"/>
                  <a:gd name="connsiteX84" fmla="*/ 2808755 w 2868047"/>
                  <a:gd name="connsiteY84" fmla="*/ 720080 h 11701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</a:cxnLst>
                <a:rect l="l" t="t" r="r" b="b"/>
                <a:pathLst>
                  <a:path w="2868047" h="1170131">
                    <a:moveTo>
                      <a:pt x="1258582" y="487856"/>
                    </a:moveTo>
                    <a:lnTo>
                      <a:pt x="893988" y="487856"/>
                    </a:lnTo>
                    <a:lnTo>
                      <a:pt x="928253" y="437034"/>
                    </a:lnTo>
                    <a:cubicBezTo>
                      <a:pt x="966137" y="399149"/>
                      <a:pt x="1018475" y="375716"/>
                      <a:pt x="1076285" y="375716"/>
                    </a:cubicBezTo>
                    <a:cubicBezTo>
                      <a:pt x="1134095" y="375716"/>
                      <a:pt x="1186432" y="399149"/>
                      <a:pt x="1224317" y="437034"/>
                    </a:cubicBezTo>
                    <a:close/>
                    <a:moveTo>
                      <a:pt x="1258582" y="682276"/>
                    </a:moveTo>
                    <a:lnTo>
                      <a:pt x="1224317" y="733098"/>
                    </a:lnTo>
                    <a:cubicBezTo>
                      <a:pt x="1186432" y="770983"/>
                      <a:pt x="1134095" y="794415"/>
                      <a:pt x="1076285" y="794415"/>
                    </a:cubicBezTo>
                    <a:cubicBezTo>
                      <a:pt x="1018475" y="794415"/>
                      <a:pt x="966137" y="770983"/>
                      <a:pt x="928253" y="733098"/>
                    </a:cubicBezTo>
                    <a:lnTo>
                      <a:pt x="893988" y="682276"/>
                    </a:lnTo>
                    <a:close/>
                    <a:moveTo>
                      <a:pt x="1275375" y="534253"/>
                    </a:moveTo>
                    <a:lnTo>
                      <a:pt x="877194" y="534253"/>
                    </a:lnTo>
                    <a:lnTo>
                      <a:pt x="883387" y="503578"/>
                    </a:lnTo>
                    <a:lnTo>
                      <a:pt x="888032" y="496689"/>
                    </a:lnTo>
                    <a:lnTo>
                      <a:pt x="1264537" y="496689"/>
                    </a:lnTo>
                    <a:lnTo>
                      <a:pt x="1269182" y="503578"/>
                    </a:lnTo>
                    <a:close/>
                    <a:moveTo>
                      <a:pt x="1275375" y="635879"/>
                    </a:moveTo>
                    <a:lnTo>
                      <a:pt x="1269182" y="666554"/>
                    </a:lnTo>
                    <a:lnTo>
                      <a:pt x="1264537" y="673443"/>
                    </a:lnTo>
                    <a:lnTo>
                      <a:pt x="888032" y="673443"/>
                    </a:lnTo>
                    <a:lnTo>
                      <a:pt x="883387" y="666554"/>
                    </a:lnTo>
                    <a:lnTo>
                      <a:pt x="877194" y="635879"/>
                    </a:lnTo>
                    <a:close/>
                    <a:moveTo>
                      <a:pt x="1284742" y="580650"/>
                    </a:moveTo>
                    <a:lnTo>
                      <a:pt x="867827" y="580650"/>
                    </a:lnTo>
                    <a:lnTo>
                      <a:pt x="875411" y="543086"/>
                    </a:lnTo>
                    <a:lnTo>
                      <a:pt x="1277158" y="543086"/>
                    </a:lnTo>
                    <a:close/>
                    <a:moveTo>
                      <a:pt x="1284742" y="589483"/>
                    </a:moveTo>
                    <a:lnTo>
                      <a:pt x="1277158" y="627046"/>
                    </a:lnTo>
                    <a:lnTo>
                      <a:pt x="875411" y="627046"/>
                    </a:lnTo>
                    <a:lnTo>
                      <a:pt x="867828" y="589483"/>
                    </a:lnTo>
                    <a:close/>
                    <a:moveTo>
                      <a:pt x="2868047" y="641348"/>
                    </a:moveTo>
                    <a:lnTo>
                      <a:pt x="2868047" y="528784"/>
                    </a:lnTo>
                    <a:lnTo>
                      <a:pt x="2808755" y="450050"/>
                    </a:lnTo>
                    <a:lnTo>
                      <a:pt x="2740867" y="450050"/>
                    </a:lnTo>
                    <a:lnTo>
                      <a:pt x="2750490" y="378372"/>
                    </a:lnTo>
                    <a:lnTo>
                      <a:pt x="2697322" y="378372"/>
                    </a:lnTo>
                    <a:lnTo>
                      <a:pt x="2706946" y="450050"/>
                    </a:lnTo>
                    <a:lnTo>
                      <a:pt x="2643022" y="450050"/>
                    </a:lnTo>
                    <a:lnTo>
                      <a:pt x="2608804" y="450050"/>
                    </a:lnTo>
                    <a:lnTo>
                      <a:pt x="2618427" y="378372"/>
                    </a:lnTo>
                    <a:lnTo>
                      <a:pt x="2565259" y="378372"/>
                    </a:lnTo>
                    <a:lnTo>
                      <a:pt x="2574883" y="450050"/>
                    </a:lnTo>
                    <a:lnTo>
                      <a:pt x="2550392" y="450050"/>
                    </a:lnTo>
                    <a:lnTo>
                      <a:pt x="2476742" y="450050"/>
                    </a:lnTo>
                    <a:lnTo>
                      <a:pt x="2486365" y="378372"/>
                    </a:lnTo>
                    <a:lnTo>
                      <a:pt x="2433197" y="378372"/>
                    </a:lnTo>
                    <a:lnTo>
                      <a:pt x="2442821" y="450050"/>
                    </a:lnTo>
                    <a:lnTo>
                      <a:pt x="2384658" y="450050"/>
                    </a:lnTo>
                    <a:lnTo>
                      <a:pt x="2336777" y="513629"/>
                    </a:lnTo>
                    <a:lnTo>
                      <a:pt x="1575549" y="488311"/>
                    </a:lnTo>
                    <a:lnTo>
                      <a:pt x="1558166" y="418979"/>
                    </a:lnTo>
                    <a:cubicBezTo>
                      <a:pt x="1505848" y="265832"/>
                      <a:pt x="1383367" y="158374"/>
                      <a:pt x="1240614" y="158374"/>
                    </a:cubicBezTo>
                    <a:cubicBezTo>
                      <a:pt x="1193030" y="158374"/>
                      <a:pt x="1147698" y="170314"/>
                      <a:pt x="1106467" y="191905"/>
                    </a:cubicBezTo>
                    <a:lnTo>
                      <a:pt x="1076131" y="212291"/>
                    </a:lnTo>
                    <a:lnTo>
                      <a:pt x="1076286" y="210761"/>
                    </a:lnTo>
                    <a:cubicBezTo>
                      <a:pt x="1017131" y="254515"/>
                      <a:pt x="953579" y="265454"/>
                      <a:pt x="892226" y="243577"/>
                    </a:cubicBezTo>
                    <a:lnTo>
                      <a:pt x="806698" y="171362"/>
                    </a:lnTo>
                    <a:cubicBezTo>
                      <a:pt x="721183" y="65486"/>
                      <a:pt x="603045" y="0"/>
                      <a:pt x="472553" y="0"/>
                    </a:cubicBezTo>
                    <a:cubicBezTo>
                      <a:pt x="211569" y="0"/>
                      <a:pt x="0" y="261943"/>
                      <a:pt x="0" y="585066"/>
                    </a:cubicBezTo>
                    <a:cubicBezTo>
                      <a:pt x="0" y="908188"/>
                      <a:pt x="211569" y="1170131"/>
                      <a:pt x="472553" y="1170131"/>
                    </a:cubicBezTo>
                    <a:cubicBezTo>
                      <a:pt x="603045" y="1170131"/>
                      <a:pt x="721183" y="1104645"/>
                      <a:pt x="806698" y="998769"/>
                    </a:cubicBezTo>
                    <a:lnTo>
                      <a:pt x="892226" y="927439"/>
                    </a:lnTo>
                    <a:cubicBezTo>
                      <a:pt x="953579" y="905562"/>
                      <a:pt x="1017131" y="916501"/>
                      <a:pt x="1076286" y="960255"/>
                    </a:cubicBezTo>
                    <a:lnTo>
                      <a:pt x="1076036" y="957776"/>
                    </a:lnTo>
                    <a:lnTo>
                      <a:pt x="1106467" y="978226"/>
                    </a:lnTo>
                    <a:cubicBezTo>
                      <a:pt x="1147698" y="999817"/>
                      <a:pt x="1193030" y="1011757"/>
                      <a:pt x="1240614" y="1011757"/>
                    </a:cubicBezTo>
                    <a:cubicBezTo>
                      <a:pt x="1383367" y="1011757"/>
                      <a:pt x="1505848" y="904299"/>
                      <a:pt x="1558166" y="751153"/>
                    </a:cubicBezTo>
                    <a:lnTo>
                      <a:pt x="1575549" y="681821"/>
                    </a:lnTo>
                    <a:lnTo>
                      <a:pt x="2336779" y="656503"/>
                    </a:lnTo>
                    <a:lnTo>
                      <a:pt x="2384658" y="720080"/>
                    </a:lnTo>
                    <a:lnTo>
                      <a:pt x="2442712" y="720080"/>
                    </a:lnTo>
                    <a:lnTo>
                      <a:pt x="2433197" y="790952"/>
                    </a:lnTo>
                    <a:lnTo>
                      <a:pt x="2486365" y="790952"/>
                    </a:lnTo>
                    <a:lnTo>
                      <a:pt x="2476851" y="720080"/>
                    </a:lnTo>
                    <a:lnTo>
                      <a:pt x="2550392" y="720080"/>
                    </a:lnTo>
                    <a:lnTo>
                      <a:pt x="2574774" y="720080"/>
                    </a:lnTo>
                    <a:lnTo>
                      <a:pt x="2565259" y="790952"/>
                    </a:lnTo>
                    <a:lnTo>
                      <a:pt x="2618427" y="790952"/>
                    </a:lnTo>
                    <a:lnTo>
                      <a:pt x="2608913" y="720080"/>
                    </a:lnTo>
                    <a:lnTo>
                      <a:pt x="2643022" y="720080"/>
                    </a:lnTo>
                    <a:lnTo>
                      <a:pt x="2706837" y="720080"/>
                    </a:lnTo>
                    <a:lnTo>
                      <a:pt x="2697322" y="790952"/>
                    </a:lnTo>
                    <a:lnTo>
                      <a:pt x="2750490" y="790952"/>
                    </a:lnTo>
                    <a:lnTo>
                      <a:pt x="2740976" y="720080"/>
                    </a:lnTo>
                    <a:lnTo>
                      <a:pt x="2808755" y="720080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1" name="四角形: 角を丸くする 150">
                <a:extLst>
                  <a:ext uri="{FF2B5EF4-FFF2-40B4-BE49-F238E27FC236}">
                    <a16:creationId xmlns:a16="http://schemas.microsoft.com/office/drawing/2014/main" id="{E818B945-ED07-4C33-B9AF-CF76808F7C16}"/>
                  </a:ext>
                </a:extLst>
              </p:cNvPr>
              <p:cNvSpPr/>
              <p:nvPr/>
            </p:nvSpPr>
            <p:spPr bwMode="auto">
              <a:xfrm rot="900000">
                <a:off x="4869282" y="5394233"/>
                <a:ext cx="82795" cy="210216"/>
              </a:xfrm>
              <a:prstGeom prst="roundRect">
                <a:avLst>
                  <a:gd name="adj" fmla="val 45719"/>
                </a:avLst>
              </a:prstGeom>
              <a:solidFill>
                <a:srgbClr val="00CC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52" name="四角形: 角を丸くする 151">
                <a:extLst>
                  <a:ext uri="{FF2B5EF4-FFF2-40B4-BE49-F238E27FC236}">
                    <a16:creationId xmlns:a16="http://schemas.microsoft.com/office/drawing/2014/main" id="{23F382CF-02BE-464B-A348-91958E1D979A}"/>
                  </a:ext>
                </a:extLst>
              </p:cNvPr>
              <p:cNvSpPr/>
              <p:nvPr/>
            </p:nvSpPr>
            <p:spPr bwMode="auto">
              <a:xfrm rot="5400000">
                <a:off x="4389329" y="5526766"/>
                <a:ext cx="212168" cy="74721"/>
              </a:xfrm>
              <a:prstGeom prst="roundRect">
                <a:avLst>
                  <a:gd name="adj" fmla="val 50000"/>
                </a:avLst>
              </a:prstGeom>
              <a:solidFill>
                <a:srgbClr val="00CC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53" name="楕円 152">
                <a:extLst>
                  <a:ext uri="{FF2B5EF4-FFF2-40B4-BE49-F238E27FC236}">
                    <a16:creationId xmlns:a16="http://schemas.microsoft.com/office/drawing/2014/main" id="{39E03E5D-AAB9-498F-8B4E-F36B742804E3}"/>
                  </a:ext>
                </a:extLst>
              </p:cNvPr>
              <p:cNvSpPr/>
              <p:nvPr/>
            </p:nvSpPr>
            <p:spPr bwMode="auto">
              <a:xfrm rot="1395857">
                <a:off x="4602632" y="5161326"/>
                <a:ext cx="113855" cy="59685"/>
              </a:xfrm>
              <a:prstGeom prst="ellipse">
                <a:avLst/>
              </a:prstGeom>
              <a:solidFill>
                <a:srgbClr val="FF66CC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45" name="フリーフォーム: 図形 144">
              <a:extLst>
                <a:ext uri="{FF2B5EF4-FFF2-40B4-BE49-F238E27FC236}">
                  <a16:creationId xmlns:a16="http://schemas.microsoft.com/office/drawing/2014/main" id="{0B858CA4-F1D1-405B-A08B-2459006E62F8}"/>
                </a:ext>
              </a:extLst>
            </p:cNvPr>
            <p:cNvSpPr/>
            <p:nvPr/>
          </p:nvSpPr>
          <p:spPr bwMode="auto">
            <a:xfrm rot="858703">
              <a:off x="6957844" y="5465068"/>
              <a:ext cx="294922" cy="315522"/>
            </a:xfrm>
            <a:custGeom>
              <a:avLst/>
              <a:gdLst>
                <a:gd name="connsiteX0" fmla="*/ 39829 w 460997"/>
                <a:gd name="connsiteY0" fmla="*/ 0 h 493199"/>
                <a:gd name="connsiteX1" fmla="*/ 460997 w 460997"/>
                <a:gd name="connsiteY1" fmla="*/ 0 h 493199"/>
                <a:gd name="connsiteX2" fmla="*/ 393827 w 460997"/>
                <a:gd name="connsiteY2" fmla="*/ 308157 h 493199"/>
                <a:gd name="connsiteX3" fmla="*/ 404755 w 460997"/>
                <a:gd name="connsiteY3" fmla="*/ 311255 h 493199"/>
                <a:gd name="connsiteX4" fmla="*/ 423234 w 460997"/>
                <a:gd name="connsiteY4" fmla="*/ 328964 h 493199"/>
                <a:gd name="connsiteX5" fmla="*/ 376021 w 460997"/>
                <a:gd name="connsiteY5" fmla="*/ 429127 h 493199"/>
                <a:gd name="connsiteX6" fmla="*/ 265670 w 460997"/>
                <a:gd name="connsiteY6" fmla="*/ 419934 h 493199"/>
                <a:gd name="connsiteX7" fmla="*/ 312884 w 460997"/>
                <a:gd name="connsiteY7" fmla="*/ 319771 h 493199"/>
                <a:gd name="connsiteX8" fmla="*/ 346030 w 460997"/>
                <a:gd name="connsiteY8" fmla="*/ 306363 h 493199"/>
                <a:gd name="connsiteX9" fmla="*/ 362375 w 460997"/>
                <a:gd name="connsiteY9" fmla="*/ 304955 h 493199"/>
                <a:gd name="connsiteX10" fmla="*/ 400638 w 460997"/>
                <a:gd name="connsiteY10" fmla="*/ 58888 h 493199"/>
                <a:gd name="connsiteX11" fmla="*/ 100188 w 460997"/>
                <a:gd name="connsiteY11" fmla="*/ 58888 h 493199"/>
                <a:gd name="connsiteX12" fmla="*/ 147123 w 460997"/>
                <a:gd name="connsiteY12" fmla="*/ 360725 h 493199"/>
                <a:gd name="connsiteX13" fmla="*/ 163677 w 460997"/>
                <a:gd name="connsiteY13" fmla="*/ 376589 h 493199"/>
                <a:gd name="connsiteX14" fmla="*/ 116464 w 460997"/>
                <a:gd name="connsiteY14" fmla="*/ 476752 h 493199"/>
                <a:gd name="connsiteX15" fmla="*/ 6112 w 460997"/>
                <a:gd name="connsiteY15" fmla="*/ 467559 h 493199"/>
                <a:gd name="connsiteX16" fmla="*/ 53327 w 460997"/>
                <a:gd name="connsiteY16" fmla="*/ 367396 h 493199"/>
                <a:gd name="connsiteX17" fmla="*/ 86473 w 460997"/>
                <a:gd name="connsiteY17" fmla="*/ 353988 h 493199"/>
                <a:gd name="connsiteX18" fmla="*/ 116428 w 460997"/>
                <a:gd name="connsiteY18" fmla="*/ 351407 h 4931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460997" h="493199">
                  <a:moveTo>
                    <a:pt x="39829" y="0"/>
                  </a:moveTo>
                  <a:lnTo>
                    <a:pt x="460997" y="0"/>
                  </a:lnTo>
                  <a:lnTo>
                    <a:pt x="393827" y="308157"/>
                  </a:lnTo>
                  <a:lnTo>
                    <a:pt x="404755" y="311255"/>
                  </a:lnTo>
                  <a:cubicBezTo>
                    <a:pt x="412519" y="315495"/>
                    <a:pt x="418876" y="321415"/>
                    <a:pt x="423234" y="328964"/>
                  </a:cubicBezTo>
                  <a:cubicBezTo>
                    <a:pt x="440669" y="359162"/>
                    <a:pt x="419531" y="404007"/>
                    <a:pt x="376021" y="429127"/>
                  </a:cubicBezTo>
                  <a:cubicBezTo>
                    <a:pt x="332511" y="454248"/>
                    <a:pt x="283105" y="450132"/>
                    <a:pt x="265670" y="419934"/>
                  </a:cubicBezTo>
                  <a:cubicBezTo>
                    <a:pt x="248235" y="389736"/>
                    <a:pt x="269374" y="344891"/>
                    <a:pt x="312884" y="319771"/>
                  </a:cubicBezTo>
                  <a:cubicBezTo>
                    <a:pt x="323761" y="313491"/>
                    <a:pt x="335007" y="309038"/>
                    <a:pt x="346030" y="306363"/>
                  </a:cubicBezTo>
                  <a:lnTo>
                    <a:pt x="362375" y="304955"/>
                  </a:lnTo>
                  <a:lnTo>
                    <a:pt x="400638" y="58888"/>
                  </a:lnTo>
                  <a:lnTo>
                    <a:pt x="100188" y="58888"/>
                  </a:lnTo>
                  <a:lnTo>
                    <a:pt x="147123" y="360725"/>
                  </a:lnTo>
                  <a:lnTo>
                    <a:pt x="163677" y="376589"/>
                  </a:lnTo>
                  <a:cubicBezTo>
                    <a:pt x="181112" y="406787"/>
                    <a:pt x="159974" y="451632"/>
                    <a:pt x="116464" y="476752"/>
                  </a:cubicBezTo>
                  <a:cubicBezTo>
                    <a:pt x="72954" y="501873"/>
                    <a:pt x="23547" y="497757"/>
                    <a:pt x="6112" y="467559"/>
                  </a:cubicBezTo>
                  <a:cubicBezTo>
                    <a:pt x="-11323" y="437361"/>
                    <a:pt x="9816" y="392516"/>
                    <a:pt x="53327" y="367396"/>
                  </a:cubicBezTo>
                  <a:cubicBezTo>
                    <a:pt x="64204" y="361116"/>
                    <a:pt x="75450" y="356663"/>
                    <a:pt x="86473" y="353988"/>
                  </a:cubicBezTo>
                  <a:lnTo>
                    <a:pt x="116428" y="351407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6" name="フリーフォーム: 図形 145">
              <a:extLst>
                <a:ext uri="{FF2B5EF4-FFF2-40B4-BE49-F238E27FC236}">
                  <a16:creationId xmlns:a16="http://schemas.microsoft.com/office/drawing/2014/main" id="{9DD67225-89C6-4134-8EAF-A531484E366E}"/>
                </a:ext>
              </a:extLst>
            </p:cNvPr>
            <p:cNvSpPr/>
            <p:nvPr/>
          </p:nvSpPr>
          <p:spPr bwMode="auto">
            <a:xfrm rot="19992795">
              <a:off x="6853185" y="5997527"/>
              <a:ext cx="118632" cy="303856"/>
            </a:xfrm>
            <a:custGeom>
              <a:avLst/>
              <a:gdLst>
                <a:gd name="connsiteX0" fmla="*/ 105363 w 169789"/>
                <a:gd name="connsiteY0" fmla="*/ 0 h 434891"/>
                <a:gd name="connsiteX1" fmla="*/ 152599 w 169789"/>
                <a:gd name="connsiteY1" fmla="*/ 0 h 434891"/>
                <a:gd name="connsiteX2" fmla="*/ 143496 w 169789"/>
                <a:gd name="connsiteY2" fmla="*/ 300090 h 434891"/>
                <a:gd name="connsiteX3" fmla="*/ 145198 w 169789"/>
                <a:gd name="connsiteY3" fmla="*/ 300572 h 434891"/>
                <a:gd name="connsiteX4" fmla="*/ 163677 w 169789"/>
                <a:gd name="connsiteY4" fmla="*/ 318281 h 434891"/>
                <a:gd name="connsiteX5" fmla="*/ 116464 w 169789"/>
                <a:gd name="connsiteY5" fmla="*/ 418444 h 434891"/>
                <a:gd name="connsiteX6" fmla="*/ 6112 w 169789"/>
                <a:gd name="connsiteY6" fmla="*/ 409251 h 434891"/>
                <a:gd name="connsiteX7" fmla="*/ 53326 w 169789"/>
                <a:gd name="connsiteY7" fmla="*/ 309088 h 434891"/>
                <a:gd name="connsiteX8" fmla="*/ 114279 w 169789"/>
                <a:gd name="connsiteY8" fmla="*/ 293934 h 4348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9789" h="434891">
                  <a:moveTo>
                    <a:pt x="105363" y="0"/>
                  </a:moveTo>
                  <a:lnTo>
                    <a:pt x="152599" y="0"/>
                  </a:lnTo>
                  <a:lnTo>
                    <a:pt x="143496" y="300090"/>
                  </a:lnTo>
                  <a:lnTo>
                    <a:pt x="145198" y="300572"/>
                  </a:lnTo>
                  <a:cubicBezTo>
                    <a:pt x="152962" y="304812"/>
                    <a:pt x="159319" y="310732"/>
                    <a:pt x="163677" y="318281"/>
                  </a:cubicBezTo>
                  <a:cubicBezTo>
                    <a:pt x="181112" y="348479"/>
                    <a:pt x="159974" y="393324"/>
                    <a:pt x="116464" y="418444"/>
                  </a:cubicBezTo>
                  <a:cubicBezTo>
                    <a:pt x="72953" y="443565"/>
                    <a:pt x="23547" y="439449"/>
                    <a:pt x="6112" y="409251"/>
                  </a:cubicBezTo>
                  <a:cubicBezTo>
                    <a:pt x="-11323" y="379053"/>
                    <a:pt x="9816" y="334208"/>
                    <a:pt x="53326" y="309088"/>
                  </a:cubicBezTo>
                  <a:lnTo>
                    <a:pt x="114279" y="293934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7" name="フリーフォーム: 図形 146">
              <a:extLst>
                <a:ext uri="{FF2B5EF4-FFF2-40B4-BE49-F238E27FC236}">
                  <a16:creationId xmlns:a16="http://schemas.microsoft.com/office/drawing/2014/main" id="{B8A3E49E-8970-431B-A9A1-D8B926C7A516}"/>
                </a:ext>
              </a:extLst>
            </p:cNvPr>
            <p:cNvSpPr/>
            <p:nvPr/>
          </p:nvSpPr>
          <p:spPr bwMode="auto">
            <a:xfrm rot="1058355">
              <a:off x="8374436" y="5338738"/>
              <a:ext cx="136708" cy="350158"/>
            </a:xfrm>
            <a:custGeom>
              <a:avLst/>
              <a:gdLst>
                <a:gd name="connsiteX0" fmla="*/ 105363 w 169789"/>
                <a:gd name="connsiteY0" fmla="*/ 0 h 434891"/>
                <a:gd name="connsiteX1" fmla="*/ 152599 w 169789"/>
                <a:gd name="connsiteY1" fmla="*/ 0 h 434891"/>
                <a:gd name="connsiteX2" fmla="*/ 143496 w 169789"/>
                <a:gd name="connsiteY2" fmla="*/ 300090 h 434891"/>
                <a:gd name="connsiteX3" fmla="*/ 145198 w 169789"/>
                <a:gd name="connsiteY3" fmla="*/ 300572 h 434891"/>
                <a:gd name="connsiteX4" fmla="*/ 163677 w 169789"/>
                <a:gd name="connsiteY4" fmla="*/ 318281 h 434891"/>
                <a:gd name="connsiteX5" fmla="*/ 116464 w 169789"/>
                <a:gd name="connsiteY5" fmla="*/ 418444 h 434891"/>
                <a:gd name="connsiteX6" fmla="*/ 6112 w 169789"/>
                <a:gd name="connsiteY6" fmla="*/ 409251 h 434891"/>
                <a:gd name="connsiteX7" fmla="*/ 53326 w 169789"/>
                <a:gd name="connsiteY7" fmla="*/ 309088 h 434891"/>
                <a:gd name="connsiteX8" fmla="*/ 114279 w 169789"/>
                <a:gd name="connsiteY8" fmla="*/ 293934 h 4348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9789" h="434891">
                  <a:moveTo>
                    <a:pt x="105363" y="0"/>
                  </a:moveTo>
                  <a:lnTo>
                    <a:pt x="152599" y="0"/>
                  </a:lnTo>
                  <a:lnTo>
                    <a:pt x="143496" y="300090"/>
                  </a:lnTo>
                  <a:lnTo>
                    <a:pt x="145198" y="300572"/>
                  </a:lnTo>
                  <a:cubicBezTo>
                    <a:pt x="152962" y="304812"/>
                    <a:pt x="159319" y="310732"/>
                    <a:pt x="163677" y="318281"/>
                  </a:cubicBezTo>
                  <a:cubicBezTo>
                    <a:pt x="181112" y="348479"/>
                    <a:pt x="159974" y="393324"/>
                    <a:pt x="116464" y="418444"/>
                  </a:cubicBezTo>
                  <a:cubicBezTo>
                    <a:pt x="72953" y="443565"/>
                    <a:pt x="23547" y="439449"/>
                    <a:pt x="6112" y="409251"/>
                  </a:cubicBezTo>
                  <a:cubicBezTo>
                    <a:pt x="-11323" y="379053"/>
                    <a:pt x="9816" y="334208"/>
                    <a:pt x="53326" y="309088"/>
                  </a:cubicBezTo>
                  <a:lnTo>
                    <a:pt x="114279" y="293934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157" name="テキスト ボックス 156">
            <a:extLst>
              <a:ext uri="{FF2B5EF4-FFF2-40B4-BE49-F238E27FC236}">
                <a16:creationId xmlns:a16="http://schemas.microsoft.com/office/drawing/2014/main" id="{63596356-6089-4D09-B1D9-EFBD23DACB7E}"/>
              </a:ext>
            </a:extLst>
          </p:cNvPr>
          <p:cNvSpPr txBox="1"/>
          <p:nvPr/>
        </p:nvSpPr>
        <p:spPr>
          <a:xfrm>
            <a:off x="665321" y="3529332"/>
            <a:ext cx="268816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R="0" lvl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1" sz="2400" b="0" i="0" u="none" strike="noStrike" cap="none" spc="0" normalizeH="0" baseline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ctr"/>
            <a:r>
              <a:rPr lang="ja-JP" altLang="en-US" sz="1050" dirty="0"/>
              <a:t>ゲーム音</a:t>
            </a:r>
          </a:p>
        </p:txBody>
      </p:sp>
      <p:sp>
        <p:nvSpPr>
          <p:cNvPr id="158" name="テキスト ボックス 157">
            <a:extLst>
              <a:ext uri="{FF2B5EF4-FFF2-40B4-BE49-F238E27FC236}">
                <a16:creationId xmlns:a16="http://schemas.microsoft.com/office/drawing/2014/main" id="{F399E172-C290-4E2E-8DF0-7B49AFE9300E}"/>
              </a:ext>
            </a:extLst>
          </p:cNvPr>
          <p:cNvSpPr txBox="1"/>
          <p:nvPr/>
        </p:nvSpPr>
        <p:spPr>
          <a:xfrm>
            <a:off x="3606929" y="3529332"/>
            <a:ext cx="268816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R="0" lvl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1" sz="2400" b="0" i="0" u="none" strike="noStrike" cap="none" spc="0" normalizeH="0" baseline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ctr"/>
            <a:r>
              <a:rPr lang="ja-JP" altLang="en-US" sz="1050" dirty="0"/>
              <a:t>音楽</a:t>
            </a:r>
          </a:p>
        </p:txBody>
      </p:sp>
      <p:sp>
        <p:nvSpPr>
          <p:cNvPr id="159" name="テキスト ボックス 158">
            <a:extLst>
              <a:ext uri="{FF2B5EF4-FFF2-40B4-BE49-F238E27FC236}">
                <a16:creationId xmlns:a16="http://schemas.microsoft.com/office/drawing/2014/main" id="{247EA96F-C35D-4C31-B32A-2CFA6AA6BA33}"/>
              </a:ext>
            </a:extLst>
          </p:cNvPr>
          <p:cNvSpPr txBox="1"/>
          <p:nvPr/>
        </p:nvSpPr>
        <p:spPr>
          <a:xfrm>
            <a:off x="6574415" y="3529332"/>
            <a:ext cx="268816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R="0" lvl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1" sz="2400" b="0" i="0" u="none" strike="noStrike" cap="none" spc="0" normalizeH="0" baseline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ctr"/>
            <a:r>
              <a:rPr lang="en-US" altLang="ja-JP" sz="1050" dirty="0"/>
              <a:t>TV</a:t>
            </a:r>
            <a:r>
              <a:rPr lang="ja-JP" altLang="en-US" sz="1050" dirty="0"/>
              <a:t>音</a:t>
            </a:r>
          </a:p>
        </p:txBody>
      </p:sp>
      <p:sp>
        <p:nvSpPr>
          <p:cNvPr id="160" name="テキスト ボックス 159">
            <a:extLst>
              <a:ext uri="{FF2B5EF4-FFF2-40B4-BE49-F238E27FC236}">
                <a16:creationId xmlns:a16="http://schemas.microsoft.com/office/drawing/2014/main" id="{CADE8A1B-FBB9-431F-9D76-64405F999C49}"/>
              </a:ext>
            </a:extLst>
          </p:cNvPr>
          <p:cNvSpPr txBox="1"/>
          <p:nvPr/>
        </p:nvSpPr>
        <p:spPr>
          <a:xfrm>
            <a:off x="665321" y="6436434"/>
            <a:ext cx="268816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R="0" lvl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1" sz="2400" b="0" i="0" u="none" strike="noStrike" cap="none" spc="0" normalizeH="0" baseline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ctr"/>
            <a:r>
              <a:rPr lang="ja-JP" altLang="en-US" sz="1050" dirty="0"/>
              <a:t>ドア音</a:t>
            </a:r>
          </a:p>
        </p:txBody>
      </p:sp>
      <p:sp>
        <p:nvSpPr>
          <p:cNvPr id="161" name="テキスト ボックス 160">
            <a:extLst>
              <a:ext uri="{FF2B5EF4-FFF2-40B4-BE49-F238E27FC236}">
                <a16:creationId xmlns:a16="http://schemas.microsoft.com/office/drawing/2014/main" id="{FB5507D0-558E-4B96-A60A-8834027F1321}"/>
              </a:ext>
            </a:extLst>
          </p:cNvPr>
          <p:cNvSpPr txBox="1"/>
          <p:nvPr/>
        </p:nvSpPr>
        <p:spPr>
          <a:xfrm>
            <a:off x="3606929" y="6436434"/>
            <a:ext cx="268816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R="0" lvl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1" sz="2400" b="0" i="0" u="none" strike="noStrike" cap="none" spc="0" normalizeH="0" baseline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ctr"/>
            <a:r>
              <a:rPr lang="ja-JP" altLang="en-US" sz="1050" dirty="0"/>
              <a:t>子供の足音／生活音</a:t>
            </a:r>
          </a:p>
        </p:txBody>
      </p:sp>
      <p:sp>
        <p:nvSpPr>
          <p:cNvPr id="162" name="テキスト ボックス 161">
            <a:extLst>
              <a:ext uri="{FF2B5EF4-FFF2-40B4-BE49-F238E27FC236}">
                <a16:creationId xmlns:a16="http://schemas.microsoft.com/office/drawing/2014/main" id="{3910A7AB-EBE3-4A4C-952B-74EA930FB0B6}"/>
              </a:ext>
            </a:extLst>
          </p:cNvPr>
          <p:cNvSpPr txBox="1"/>
          <p:nvPr/>
        </p:nvSpPr>
        <p:spPr>
          <a:xfrm>
            <a:off x="6574415" y="6436434"/>
            <a:ext cx="268816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R="0" lvl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1" sz="2400" b="0" i="0" u="none" strike="noStrike" cap="none" spc="0" normalizeH="0" baseline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ctr"/>
            <a:r>
              <a:rPr lang="ja-JP" altLang="en-US" sz="1050" dirty="0"/>
              <a:t>楽器</a:t>
            </a:r>
          </a:p>
        </p:txBody>
      </p:sp>
      <p:sp>
        <p:nvSpPr>
          <p:cNvPr id="163" name="テキスト ボックス 162">
            <a:extLst>
              <a:ext uri="{FF2B5EF4-FFF2-40B4-BE49-F238E27FC236}">
                <a16:creationId xmlns:a16="http://schemas.microsoft.com/office/drawing/2014/main" id="{0C74A793-7F5F-45D2-BD8E-F33993FFC5FD}"/>
              </a:ext>
            </a:extLst>
          </p:cNvPr>
          <p:cNvSpPr txBox="1"/>
          <p:nvPr/>
        </p:nvSpPr>
        <p:spPr>
          <a:xfrm>
            <a:off x="276046" y="232912"/>
            <a:ext cx="32624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屋内音を静かにマーク</a:t>
            </a:r>
          </a:p>
        </p:txBody>
      </p:sp>
    </p:spTree>
    <p:extLst>
      <p:ext uri="{BB962C8B-B14F-4D97-AF65-F5344CB8AC3E}">
        <p14:creationId xmlns:p14="http://schemas.microsoft.com/office/powerpoint/2010/main" val="124904539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664</TotalTime>
  <Words>16</Words>
  <Application>Microsoft Office PowerPoint</Application>
  <PresentationFormat>A4 210 x 297 mm</PresentationFormat>
  <Paragraphs>7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メイリオ</vt:lpstr>
      <vt:lpstr>Arial</vt:lpstr>
      <vt:lpstr>Calibri</vt:lpstr>
      <vt:lpstr>Office テーマ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pptxh76_屋内音を静かにマーク</dc:title>
  <dc:subject>pptxh76_屋内音を静かにマーク</dc:subject>
  <dc:creator>でじけろお</dc:creator>
  <cp:revision>1</cp:revision>
  <dcterms:created xsi:type="dcterms:W3CDTF">2018-05-20T00:31:01Z</dcterms:created>
  <dcterms:modified xsi:type="dcterms:W3CDTF">2021-06-28T01:04:17Z</dcterms:modified>
  <cp:version>1</cp:version>
</cp:coreProperties>
</file>